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8" r:id="rId4"/>
    <p:sldMasterId id="2147483709" r:id="rId5"/>
    <p:sldMasterId id="2147483710" r:id="rId6"/>
    <p:sldMasterId id="2147483711" r:id="rId7"/>
    <p:sldMasterId id="2147483712" r:id="rId8"/>
  </p:sldMasterIdLst>
  <p:notesMasterIdLst>
    <p:notesMasterId r:id="rId53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8456E8-A633-4DC4-80D1-15EC55948646}" v="5" dt="2021-07-24T01:47:19.2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microsoft.com/office/2015/10/relationships/revisionInfo" Target="revisionInfo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tableStyles" Target="tableStyles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Bekios" userId="S::juan.bekios@ucn.cl::55148592-9950-4124-94d4-8e574be0dc41" providerId="AD" clId="Web-{2F8456E8-A633-4DC4-80D1-15EC55948646}"/>
    <pc:docChg chg="modSld">
      <pc:chgData name="Juan Bekios" userId="S::juan.bekios@ucn.cl::55148592-9950-4124-94d4-8e574be0dc41" providerId="AD" clId="Web-{2F8456E8-A633-4DC4-80D1-15EC55948646}" dt="2021-07-24T01:47:19.227" v="4" actId="1076"/>
      <pc:docMkLst>
        <pc:docMk/>
      </pc:docMkLst>
      <pc:sldChg chg="addSp delSp modSp delAnim">
        <pc:chgData name="Juan Bekios" userId="S::juan.bekios@ucn.cl::55148592-9950-4124-94d4-8e574be0dc41" providerId="AD" clId="Web-{2F8456E8-A633-4DC4-80D1-15EC55948646}" dt="2021-07-24T01:47:19.227" v="4" actId="1076"/>
        <pc:sldMkLst>
          <pc:docMk/>
          <pc:sldMk cId="0" sldId="299"/>
        </pc:sldMkLst>
        <pc:picChg chg="add mod">
          <ac:chgData name="Juan Bekios" userId="S::juan.bekios@ucn.cl::55148592-9950-4124-94d4-8e574be0dc41" providerId="AD" clId="Web-{2F8456E8-A633-4DC4-80D1-15EC55948646}" dt="2021-07-24T01:47:19.227" v="4" actId="1076"/>
          <ac:picMkLst>
            <pc:docMk/>
            <pc:sldMk cId="0" sldId="299"/>
            <ac:picMk id="2" creationId="{3D6C1CB9-20EF-45AD-9C3C-72E8396C9EFB}"/>
          </ac:picMkLst>
        </pc:picChg>
        <pc:picChg chg="del">
          <ac:chgData name="Juan Bekios" userId="S::juan.bekios@ucn.cl::55148592-9950-4124-94d4-8e574be0dc41" providerId="AD" clId="Web-{2F8456E8-A633-4DC4-80D1-15EC55948646}" dt="2021-07-24T01:47:14.071" v="1"/>
          <ac:picMkLst>
            <pc:docMk/>
            <pc:sldMk cId="0" sldId="299"/>
            <ac:picMk id="1085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5fd6d2d2e0_3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g5fd6d2d2e0_3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5fd6d2d2e0_3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g5fd6d2d2e0_3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18fad79a1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g618fad79a1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618fad79a1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g618fad79a1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5fd6d2d2e0_3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g5fd6d2d2e0_3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5fd6d2d2e0_3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g5fd6d2d2e0_3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5fd6d2d2e0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g5fd6d2d2e0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5fd6d2d2e0_3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g5fd6d2d2e0_3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5fd6d2d2e0_3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g5fd6d2d2e0_3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5fd6d2d2e0_3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g5fd6d2d2e0_3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618fad79a1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g618fad79a1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5fd6d2d2e0_3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g5fd6d2d2e0_3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5fd6d2d2e0_3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g5fd6d2d2e0_3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5fd6d2d2e0_3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g5fd6d2d2e0_3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5fd6d2d2e0_3_6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Regla de la cadena (reforzar en un futuro)</a:t>
            </a:r>
            <a:endParaRPr/>
          </a:p>
        </p:txBody>
      </p:sp>
      <p:sp>
        <p:nvSpPr>
          <p:cNvPr id="880" name="Google Shape;880;g5fd6d2d2e0_3_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618fad79a1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Regla de la cadena (reforzar en un futuro)</a:t>
            </a:r>
            <a:endParaRPr/>
          </a:p>
        </p:txBody>
      </p:sp>
      <p:sp>
        <p:nvSpPr>
          <p:cNvPr id="888" name="Google Shape;888;g618fad79a1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618fad79a1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Regla de la cadena (reforzar en un futuro)</a:t>
            </a:r>
            <a:endParaRPr/>
          </a:p>
        </p:txBody>
      </p:sp>
      <p:sp>
        <p:nvSpPr>
          <p:cNvPr id="896" name="Google Shape;896;g618fad79a1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618fad79a1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Regla de la cadena (reforzar en un futuro)</a:t>
            </a:r>
            <a:endParaRPr/>
          </a:p>
        </p:txBody>
      </p:sp>
      <p:sp>
        <p:nvSpPr>
          <p:cNvPr id="904" name="Google Shape;904;g618fad79a1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618fad79a1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Regla de la cadena (reforzar en un futuro)</a:t>
            </a:r>
            <a:endParaRPr/>
          </a:p>
        </p:txBody>
      </p:sp>
      <p:sp>
        <p:nvSpPr>
          <p:cNvPr id="912" name="Google Shape;912;g618fad79a1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618fad79a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Regla de la cadena (reforzar en un futuro)</a:t>
            </a:r>
            <a:endParaRPr/>
          </a:p>
        </p:txBody>
      </p:sp>
      <p:sp>
        <p:nvSpPr>
          <p:cNvPr id="919" name="Google Shape;919;g618fad79a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618fad79a1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Regla de la cadena (reforzar en un futuro)</a:t>
            </a:r>
            <a:endParaRPr/>
          </a:p>
        </p:txBody>
      </p:sp>
      <p:sp>
        <p:nvSpPr>
          <p:cNvPr id="927" name="Google Shape;927;g618fad79a1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fd6d2d2e0_3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g5fd6d2d2e0_3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618fad79a1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Regla de la cadena (reforzar en un futuro)</a:t>
            </a:r>
            <a:endParaRPr/>
          </a:p>
        </p:txBody>
      </p:sp>
      <p:sp>
        <p:nvSpPr>
          <p:cNvPr id="935" name="Google Shape;935;g618fad79a1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618fad79a1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Regla de la cadena (reforzar en un futuro)</a:t>
            </a:r>
            <a:endParaRPr/>
          </a:p>
        </p:txBody>
      </p:sp>
      <p:sp>
        <p:nvSpPr>
          <p:cNvPr id="943" name="Google Shape;943;g618fad79a1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5fd6d2d2e0_3_6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g5fd6d2d2e0_3_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5fd6d2d2e0_3_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g5fd6d2d2e0_3_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5fd6d2d2e0_3_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g5fd6d2d2e0_3_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5fd6d2d2e0_3_7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g5fd6d2d2e0_3_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5fd6d2d2e0_3_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g5fd6d2d2e0_3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5fd6d2d2e0_3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g5fd6d2d2e0_3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5fd6d2d2e0_3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Regla de la cadena (reforzar en un futuro)</a:t>
            </a:r>
            <a:endParaRPr/>
          </a:p>
        </p:txBody>
      </p:sp>
      <p:sp>
        <p:nvSpPr>
          <p:cNvPr id="1030" name="Google Shape;1030;g5fd6d2d2e0_3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5fd6d2d2e0_3_7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g5fd6d2d2e0_3_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5fd6d2d2e0_1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g5fd6d2d2e0_1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5fd6d2d2e0_3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Regla de la cadena (reforzar en un futuro)</a:t>
            </a:r>
            <a:endParaRPr/>
          </a:p>
        </p:txBody>
      </p:sp>
      <p:sp>
        <p:nvSpPr>
          <p:cNvPr id="1047" name="Google Shape;1047;g5fd6d2d2e0_3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5fd6d2d2e0_3_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Regla de la cadena (reforzar en un futuro)</a:t>
            </a:r>
            <a:endParaRPr/>
          </a:p>
        </p:txBody>
      </p:sp>
      <p:sp>
        <p:nvSpPr>
          <p:cNvPr id="1056" name="Google Shape;1056;g5fd6d2d2e0_3_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630c5b20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Regla de la cadena (reforzar en un futuro)</a:t>
            </a:r>
            <a:endParaRPr/>
          </a:p>
        </p:txBody>
      </p:sp>
      <p:sp>
        <p:nvSpPr>
          <p:cNvPr id="1065" name="Google Shape;1065;g630c5b20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fd6d2d2e0_3_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g5fd6d2d2e0_3_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5fd6d2d2e0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g5fd6d2d2e0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618fad79a1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g618fad79a1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618fad79a1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g618fad79a1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618fad79a1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g618fad79a1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618fad79a1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g618fad79a1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618fad79a1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g618fad79a1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1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2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2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2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6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16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7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1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8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1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18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9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0"/>
          <p:cNvSpPr txBox="1">
            <a:spLocks noGrp="1"/>
          </p:cNvSpPr>
          <p:nvPr>
            <p:ph type="subTitle" idx="1"/>
          </p:nvPr>
        </p:nvSpPr>
        <p:spPr>
          <a:xfrm>
            <a:off x="457200" y="205200"/>
            <a:ext cx="8229300" cy="39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1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1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1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2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2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22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3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23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23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4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2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4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5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2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25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25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25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6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2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6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26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26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6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26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8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2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4" name="Google Shape;454;p30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1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3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31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0" name="Google Shape;460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2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3"/>
          <p:cNvSpPr txBox="1">
            <a:spLocks noGrp="1"/>
          </p:cNvSpPr>
          <p:nvPr>
            <p:ph type="subTitle" idx="1"/>
          </p:nvPr>
        </p:nvSpPr>
        <p:spPr>
          <a:xfrm>
            <a:off x="457200" y="205200"/>
            <a:ext cx="8229300" cy="39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4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3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0" name="Google Shape;470;p34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34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5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5" name="Google Shape;475;p3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35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35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6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36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36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7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3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37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8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3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38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38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38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9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3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39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1" name="Google Shape;501;p39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2" name="Google Shape;502;p39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39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39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2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42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3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5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4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4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44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5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8" name="Google Shape;528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6"/>
          <p:cNvSpPr txBox="1">
            <a:spLocks noGrp="1"/>
          </p:cNvSpPr>
          <p:nvPr>
            <p:ph type="subTitle" idx="1"/>
          </p:nvPr>
        </p:nvSpPr>
        <p:spPr>
          <a:xfrm>
            <a:off x="457200" y="205200"/>
            <a:ext cx="8229300" cy="39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7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4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47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47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8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p4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48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48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9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4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49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49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0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5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3" name="Google Shape;553;p50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1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5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51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51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51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2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5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52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52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52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52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52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5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55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6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5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6" name="Google Shape;586;p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7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5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57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8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59"/>
          <p:cNvSpPr txBox="1">
            <a:spLocks noGrp="1"/>
          </p:cNvSpPr>
          <p:nvPr>
            <p:ph type="subTitle" idx="1"/>
          </p:nvPr>
        </p:nvSpPr>
        <p:spPr>
          <a:xfrm>
            <a:off x="457200" y="205200"/>
            <a:ext cx="8229300" cy="39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5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0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6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60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60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1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6" name="Google Shape;606;p6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61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8" name="Google Shape;608;p61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9" name="Google Shape;609;p6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2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6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62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62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3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6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63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4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3" name="Google Shape;623;p6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64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64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64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6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"/>
          <p:cNvSpPr txBox="1">
            <a:spLocks noGrp="1"/>
          </p:cNvSpPr>
          <p:nvPr>
            <p:ph type="subTitle" idx="1"/>
          </p:nvPr>
        </p:nvSpPr>
        <p:spPr>
          <a:xfrm>
            <a:off x="457200" y="205200"/>
            <a:ext cx="8229300" cy="39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65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6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65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65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3" name="Google Shape;633;p65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65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65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6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r" rt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8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8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9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9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0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0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557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3286" cy="5143086"/>
          </a:xfrm>
          <a:custGeom>
            <a:avLst/>
            <a:gdLst/>
            <a:ahLst/>
            <a:cxnLst/>
            <a:rect l="l" t="t" r="r" b="b"/>
            <a:pathLst>
              <a:path w="285750" h="160734" extrusionOk="0">
                <a:moveTo>
                  <a:pt x="17190" y="8595"/>
                </a:moveTo>
                <a:lnTo>
                  <a:pt x="17190" y="16799"/>
                </a:lnTo>
                <a:lnTo>
                  <a:pt x="8762" y="16799"/>
                </a:lnTo>
                <a:lnTo>
                  <a:pt x="8762" y="8595"/>
                </a:lnTo>
                <a:close/>
                <a:moveTo>
                  <a:pt x="25840" y="8595"/>
                </a:moveTo>
                <a:lnTo>
                  <a:pt x="25840" y="16799"/>
                </a:lnTo>
                <a:lnTo>
                  <a:pt x="17413" y="16799"/>
                </a:lnTo>
                <a:lnTo>
                  <a:pt x="17413" y="8595"/>
                </a:lnTo>
                <a:close/>
                <a:moveTo>
                  <a:pt x="34547" y="8595"/>
                </a:moveTo>
                <a:lnTo>
                  <a:pt x="34547" y="16799"/>
                </a:lnTo>
                <a:lnTo>
                  <a:pt x="26064" y="16799"/>
                </a:lnTo>
                <a:lnTo>
                  <a:pt x="26064" y="8595"/>
                </a:lnTo>
                <a:close/>
                <a:moveTo>
                  <a:pt x="43197" y="8595"/>
                </a:moveTo>
                <a:lnTo>
                  <a:pt x="43197" y="16799"/>
                </a:lnTo>
                <a:lnTo>
                  <a:pt x="34770" y="16799"/>
                </a:lnTo>
                <a:lnTo>
                  <a:pt x="34770" y="8595"/>
                </a:lnTo>
                <a:close/>
                <a:moveTo>
                  <a:pt x="51848" y="8595"/>
                </a:moveTo>
                <a:lnTo>
                  <a:pt x="51848" y="16799"/>
                </a:lnTo>
                <a:lnTo>
                  <a:pt x="43421" y="16799"/>
                </a:lnTo>
                <a:lnTo>
                  <a:pt x="43421" y="8595"/>
                </a:lnTo>
                <a:close/>
                <a:moveTo>
                  <a:pt x="60499" y="8595"/>
                </a:moveTo>
                <a:lnTo>
                  <a:pt x="60499" y="16799"/>
                </a:lnTo>
                <a:lnTo>
                  <a:pt x="52071" y="16799"/>
                </a:lnTo>
                <a:lnTo>
                  <a:pt x="52071" y="8595"/>
                </a:lnTo>
                <a:close/>
                <a:moveTo>
                  <a:pt x="69149" y="8595"/>
                </a:moveTo>
                <a:lnTo>
                  <a:pt x="69149" y="16799"/>
                </a:lnTo>
                <a:lnTo>
                  <a:pt x="60722" y="16799"/>
                </a:lnTo>
                <a:lnTo>
                  <a:pt x="60722" y="8595"/>
                </a:lnTo>
                <a:close/>
                <a:moveTo>
                  <a:pt x="77800" y="8595"/>
                </a:moveTo>
                <a:lnTo>
                  <a:pt x="77800" y="16799"/>
                </a:lnTo>
                <a:lnTo>
                  <a:pt x="69373" y="16799"/>
                </a:lnTo>
                <a:lnTo>
                  <a:pt x="69373" y="8595"/>
                </a:lnTo>
                <a:close/>
                <a:moveTo>
                  <a:pt x="86506" y="8595"/>
                </a:moveTo>
                <a:lnTo>
                  <a:pt x="86506" y="16799"/>
                </a:lnTo>
                <a:lnTo>
                  <a:pt x="78023" y="16799"/>
                </a:lnTo>
                <a:lnTo>
                  <a:pt x="78023" y="8595"/>
                </a:lnTo>
                <a:close/>
                <a:moveTo>
                  <a:pt x="95157" y="8595"/>
                </a:moveTo>
                <a:lnTo>
                  <a:pt x="95157" y="16799"/>
                </a:lnTo>
                <a:lnTo>
                  <a:pt x="86730" y="16799"/>
                </a:lnTo>
                <a:lnTo>
                  <a:pt x="86730" y="8595"/>
                </a:lnTo>
                <a:close/>
                <a:moveTo>
                  <a:pt x="103808" y="8595"/>
                </a:moveTo>
                <a:lnTo>
                  <a:pt x="103808" y="16799"/>
                </a:lnTo>
                <a:lnTo>
                  <a:pt x="95380" y="16799"/>
                </a:lnTo>
                <a:lnTo>
                  <a:pt x="95380" y="8595"/>
                </a:lnTo>
                <a:close/>
                <a:moveTo>
                  <a:pt x="112458" y="8595"/>
                </a:moveTo>
                <a:lnTo>
                  <a:pt x="112458" y="16799"/>
                </a:lnTo>
                <a:lnTo>
                  <a:pt x="104031" y="16799"/>
                </a:lnTo>
                <a:lnTo>
                  <a:pt x="104031" y="8595"/>
                </a:lnTo>
                <a:close/>
                <a:moveTo>
                  <a:pt x="121109" y="8595"/>
                </a:moveTo>
                <a:lnTo>
                  <a:pt x="121109" y="16799"/>
                </a:lnTo>
                <a:lnTo>
                  <a:pt x="112681" y="16799"/>
                </a:lnTo>
                <a:lnTo>
                  <a:pt x="112681" y="8595"/>
                </a:lnTo>
                <a:close/>
                <a:moveTo>
                  <a:pt x="129760" y="8595"/>
                </a:moveTo>
                <a:lnTo>
                  <a:pt x="129760" y="16799"/>
                </a:lnTo>
                <a:lnTo>
                  <a:pt x="121332" y="16799"/>
                </a:lnTo>
                <a:lnTo>
                  <a:pt x="121332" y="8595"/>
                </a:lnTo>
                <a:close/>
                <a:moveTo>
                  <a:pt x="138410" y="8595"/>
                </a:moveTo>
                <a:lnTo>
                  <a:pt x="138410" y="16799"/>
                </a:lnTo>
                <a:lnTo>
                  <a:pt x="129983" y="16799"/>
                </a:lnTo>
                <a:lnTo>
                  <a:pt x="129983" y="8595"/>
                </a:lnTo>
                <a:close/>
                <a:moveTo>
                  <a:pt x="147117" y="8595"/>
                </a:moveTo>
                <a:lnTo>
                  <a:pt x="147117" y="16799"/>
                </a:lnTo>
                <a:lnTo>
                  <a:pt x="138633" y="16799"/>
                </a:lnTo>
                <a:lnTo>
                  <a:pt x="138633" y="8595"/>
                </a:lnTo>
                <a:close/>
                <a:moveTo>
                  <a:pt x="155767" y="8595"/>
                </a:moveTo>
                <a:lnTo>
                  <a:pt x="155767" y="16799"/>
                </a:lnTo>
                <a:lnTo>
                  <a:pt x="147340" y="16799"/>
                </a:lnTo>
                <a:lnTo>
                  <a:pt x="147340" y="8595"/>
                </a:lnTo>
                <a:close/>
                <a:moveTo>
                  <a:pt x="164418" y="8595"/>
                </a:moveTo>
                <a:lnTo>
                  <a:pt x="164418" y="16799"/>
                </a:lnTo>
                <a:lnTo>
                  <a:pt x="155990" y="16799"/>
                </a:lnTo>
                <a:lnTo>
                  <a:pt x="155990" y="8595"/>
                </a:lnTo>
                <a:close/>
                <a:moveTo>
                  <a:pt x="173069" y="8595"/>
                </a:moveTo>
                <a:lnTo>
                  <a:pt x="173069" y="16799"/>
                </a:lnTo>
                <a:lnTo>
                  <a:pt x="164641" y="16799"/>
                </a:lnTo>
                <a:lnTo>
                  <a:pt x="164641" y="8595"/>
                </a:lnTo>
                <a:close/>
                <a:moveTo>
                  <a:pt x="181719" y="8595"/>
                </a:moveTo>
                <a:lnTo>
                  <a:pt x="181719" y="16799"/>
                </a:lnTo>
                <a:lnTo>
                  <a:pt x="173292" y="16799"/>
                </a:lnTo>
                <a:lnTo>
                  <a:pt x="173292" y="8595"/>
                </a:lnTo>
                <a:close/>
                <a:moveTo>
                  <a:pt x="190370" y="8595"/>
                </a:moveTo>
                <a:lnTo>
                  <a:pt x="190370" y="16799"/>
                </a:lnTo>
                <a:lnTo>
                  <a:pt x="181942" y="16799"/>
                </a:lnTo>
                <a:lnTo>
                  <a:pt x="181942" y="8595"/>
                </a:lnTo>
                <a:close/>
                <a:moveTo>
                  <a:pt x="199020" y="8595"/>
                </a:moveTo>
                <a:lnTo>
                  <a:pt x="199020" y="16799"/>
                </a:lnTo>
                <a:lnTo>
                  <a:pt x="190593" y="16799"/>
                </a:lnTo>
                <a:lnTo>
                  <a:pt x="190593" y="8595"/>
                </a:lnTo>
                <a:close/>
                <a:moveTo>
                  <a:pt x="207727" y="8595"/>
                </a:moveTo>
                <a:lnTo>
                  <a:pt x="207727" y="16799"/>
                </a:lnTo>
                <a:lnTo>
                  <a:pt x="199244" y="16799"/>
                </a:lnTo>
                <a:lnTo>
                  <a:pt x="199244" y="8595"/>
                </a:lnTo>
                <a:close/>
                <a:moveTo>
                  <a:pt x="216377" y="8595"/>
                </a:moveTo>
                <a:lnTo>
                  <a:pt x="216377" y="16799"/>
                </a:lnTo>
                <a:lnTo>
                  <a:pt x="207950" y="16799"/>
                </a:lnTo>
                <a:lnTo>
                  <a:pt x="207950" y="8595"/>
                </a:lnTo>
                <a:close/>
                <a:moveTo>
                  <a:pt x="225028" y="8595"/>
                </a:moveTo>
                <a:lnTo>
                  <a:pt x="225028" y="16799"/>
                </a:lnTo>
                <a:lnTo>
                  <a:pt x="216601" y="16799"/>
                </a:lnTo>
                <a:lnTo>
                  <a:pt x="216601" y="8595"/>
                </a:lnTo>
                <a:close/>
                <a:moveTo>
                  <a:pt x="233679" y="8595"/>
                </a:moveTo>
                <a:lnTo>
                  <a:pt x="233679" y="16799"/>
                </a:lnTo>
                <a:lnTo>
                  <a:pt x="225251" y="16799"/>
                </a:lnTo>
                <a:lnTo>
                  <a:pt x="225251" y="8595"/>
                </a:lnTo>
                <a:close/>
                <a:moveTo>
                  <a:pt x="242329" y="8595"/>
                </a:moveTo>
                <a:lnTo>
                  <a:pt x="242329" y="16799"/>
                </a:lnTo>
                <a:lnTo>
                  <a:pt x="233902" y="16799"/>
                </a:lnTo>
                <a:lnTo>
                  <a:pt x="233902" y="8595"/>
                </a:lnTo>
                <a:close/>
                <a:moveTo>
                  <a:pt x="250980" y="8595"/>
                </a:moveTo>
                <a:lnTo>
                  <a:pt x="250980" y="16799"/>
                </a:lnTo>
                <a:lnTo>
                  <a:pt x="242553" y="16799"/>
                </a:lnTo>
                <a:lnTo>
                  <a:pt x="242553" y="8595"/>
                </a:lnTo>
                <a:close/>
                <a:moveTo>
                  <a:pt x="259686" y="8595"/>
                </a:moveTo>
                <a:lnTo>
                  <a:pt x="259686" y="16799"/>
                </a:lnTo>
                <a:lnTo>
                  <a:pt x="251203" y="16799"/>
                </a:lnTo>
                <a:lnTo>
                  <a:pt x="251203" y="8595"/>
                </a:lnTo>
                <a:close/>
                <a:moveTo>
                  <a:pt x="268337" y="8595"/>
                </a:moveTo>
                <a:lnTo>
                  <a:pt x="268337" y="16799"/>
                </a:lnTo>
                <a:lnTo>
                  <a:pt x="259910" y="16799"/>
                </a:lnTo>
                <a:lnTo>
                  <a:pt x="259910" y="8595"/>
                </a:lnTo>
                <a:close/>
                <a:moveTo>
                  <a:pt x="276988" y="8595"/>
                </a:moveTo>
                <a:lnTo>
                  <a:pt x="276988" y="16799"/>
                </a:lnTo>
                <a:lnTo>
                  <a:pt x="268560" y="16799"/>
                </a:lnTo>
                <a:lnTo>
                  <a:pt x="268560" y="8595"/>
                </a:lnTo>
                <a:close/>
                <a:moveTo>
                  <a:pt x="17190" y="17022"/>
                </a:moveTo>
                <a:lnTo>
                  <a:pt x="17190" y="25282"/>
                </a:lnTo>
                <a:lnTo>
                  <a:pt x="8762" y="25282"/>
                </a:lnTo>
                <a:lnTo>
                  <a:pt x="8762" y="17022"/>
                </a:lnTo>
                <a:close/>
                <a:moveTo>
                  <a:pt x="25840" y="17022"/>
                </a:moveTo>
                <a:lnTo>
                  <a:pt x="25840" y="25282"/>
                </a:lnTo>
                <a:lnTo>
                  <a:pt x="17413" y="25282"/>
                </a:lnTo>
                <a:lnTo>
                  <a:pt x="17413" y="17022"/>
                </a:lnTo>
                <a:close/>
                <a:moveTo>
                  <a:pt x="34547" y="17022"/>
                </a:moveTo>
                <a:lnTo>
                  <a:pt x="34547" y="25282"/>
                </a:lnTo>
                <a:lnTo>
                  <a:pt x="26064" y="25282"/>
                </a:lnTo>
                <a:lnTo>
                  <a:pt x="26064" y="17022"/>
                </a:lnTo>
                <a:close/>
                <a:moveTo>
                  <a:pt x="43197" y="17022"/>
                </a:moveTo>
                <a:lnTo>
                  <a:pt x="43197" y="25282"/>
                </a:lnTo>
                <a:lnTo>
                  <a:pt x="34770" y="25282"/>
                </a:lnTo>
                <a:lnTo>
                  <a:pt x="34770" y="17022"/>
                </a:lnTo>
                <a:close/>
                <a:moveTo>
                  <a:pt x="51848" y="17022"/>
                </a:moveTo>
                <a:lnTo>
                  <a:pt x="51848" y="25282"/>
                </a:lnTo>
                <a:lnTo>
                  <a:pt x="43421" y="25282"/>
                </a:lnTo>
                <a:lnTo>
                  <a:pt x="43421" y="17022"/>
                </a:lnTo>
                <a:close/>
                <a:moveTo>
                  <a:pt x="60499" y="17022"/>
                </a:moveTo>
                <a:lnTo>
                  <a:pt x="60499" y="25282"/>
                </a:lnTo>
                <a:lnTo>
                  <a:pt x="52071" y="25282"/>
                </a:lnTo>
                <a:lnTo>
                  <a:pt x="52071" y="17022"/>
                </a:lnTo>
                <a:close/>
                <a:moveTo>
                  <a:pt x="69149" y="17022"/>
                </a:moveTo>
                <a:lnTo>
                  <a:pt x="69149" y="25282"/>
                </a:lnTo>
                <a:lnTo>
                  <a:pt x="60722" y="25282"/>
                </a:lnTo>
                <a:lnTo>
                  <a:pt x="60722" y="17022"/>
                </a:lnTo>
                <a:close/>
                <a:moveTo>
                  <a:pt x="77800" y="17022"/>
                </a:moveTo>
                <a:lnTo>
                  <a:pt x="77800" y="25282"/>
                </a:lnTo>
                <a:lnTo>
                  <a:pt x="69373" y="25282"/>
                </a:lnTo>
                <a:lnTo>
                  <a:pt x="69373" y="17022"/>
                </a:lnTo>
                <a:close/>
                <a:moveTo>
                  <a:pt x="86506" y="17022"/>
                </a:moveTo>
                <a:lnTo>
                  <a:pt x="86506" y="25282"/>
                </a:lnTo>
                <a:lnTo>
                  <a:pt x="78023" y="25282"/>
                </a:lnTo>
                <a:lnTo>
                  <a:pt x="78023" y="17022"/>
                </a:lnTo>
                <a:close/>
                <a:moveTo>
                  <a:pt x="95157" y="17022"/>
                </a:moveTo>
                <a:lnTo>
                  <a:pt x="95157" y="25282"/>
                </a:lnTo>
                <a:lnTo>
                  <a:pt x="86730" y="25282"/>
                </a:lnTo>
                <a:lnTo>
                  <a:pt x="86730" y="17022"/>
                </a:lnTo>
                <a:close/>
                <a:moveTo>
                  <a:pt x="103808" y="17022"/>
                </a:moveTo>
                <a:lnTo>
                  <a:pt x="103808" y="25282"/>
                </a:lnTo>
                <a:lnTo>
                  <a:pt x="95380" y="25282"/>
                </a:lnTo>
                <a:lnTo>
                  <a:pt x="95380" y="17022"/>
                </a:lnTo>
                <a:close/>
                <a:moveTo>
                  <a:pt x="112458" y="17022"/>
                </a:moveTo>
                <a:lnTo>
                  <a:pt x="112458" y="25282"/>
                </a:lnTo>
                <a:lnTo>
                  <a:pt x="104031" y="25282"/>
                </a:lnTo>
                <a:lnTo>
                  <a:pt x="104031" y="17022"/>
                </a:lnTo>
                <a:close/>
                <a:moveTo>
                  <a:pt x="121109" y="17022"/>
                </a:moveTo>
                <a:lnTo>
                  <a:pt x="121109" y="25282"/>
                </a:lnTo>
                <a:lnTo>
                  <a:pt x="112681" y="25282"/>
                </a:lnTo>
                <a:lnTo>
                  <a:pt x="112681" y="17022"/>
                </a:lnTo>
                <a:close/>
                <a:moveTo>
                  <a:pt x="129760" y="17022"/>
                </a:moveTo>
                <a:lnTo>
                  <a:pt x="129760" y="25282"/>
                </a:lnTo>
                <a:lnTo>
                  <a:pt x="121332" y="25282"/>
                </a:lnTo>
                <a:lnTo>
                  <a:pt x="121332" y="17022"/>
                </a:lnTo>
                <a:close/>
                <a:moveTo>
                  <a:pt x="138410" y="17022"/>
                </a:moveTo>
                <a:lnTo>
                  <a:pt x="138410" y="25282"/>
                </a:lnTo>
                <a:lnTo>
                  <a:pt x="129983" y="25282"/>
                </a:lnTo>
                <a:lnTo>
                  <a:pt x="129983" y="17022"/>
                </a:lnTo>
                <a:close/>
                <a:moveTo>
                  <a:pt x="147117" y="17022"/>
                </a:moveTo>
                <a:lnTo>
                  <a:pt x="147117" y="25282"/>
                </a:lnTo>
                <a:lnTo>
                  <a:pt x="138633" y="25282"/>
                </a:lnTo>
                <a:lnTo>
                  <a:pt x="138633" y="17022"/>
                </a:lnTo>
                <a:close/>
                <a:moveTo>
                  <a:pt x="155767" y="17022"/>
                </a:moveTo>
                <a:lnTo>
                  <a:pt x="155767" y="25282"/>
                </a:lnTo>
                <a:lnTo>
                  <a:pt x="147340" y="25282"/>
                </a:lnTo>
                <a:lnTo>
                  <a:pt x="147340" y="17022"/>
                </a:lnTo>
                <a:close/>
                <a:moveTo>
                  <a:pt x="164418" y="17022"/>
                </a:moveTo>
                <a:lnTo>
                  <a:pt x="164418" y="25282"/>
                </a:lnTo>
                <a:lnTo>
                  <a:pt x="155990" y="25282"/>
                </a:lnTo>
                <a:lnTo>
                  <a:pt x="155990" y="17022"/>
                </a:lnTo>
                <a:close/>
                <a:moveTo>
                  <a:pt x="173069" y="17022"/>
                </a:moveTo>
                <a:lnTo>
                  <a:pt x="173069" y="25282"/>
                </a:lnTo>
                <a:lnTo>
                  <a:pt x="164641" y="25282"/>
                </a:lnTo>
                <a:lnTo>
                  <a:pt x="164641" y="17022"/>
                </a:lnTo>
                <a:close/>
                <a:moveTo>
                  <a:pt x="181719" y="17022"/>
                </a:moveTo>
                <a:lnTo>
                  <a:pt x="181719" y="25282"/>
                </a:lnTo>
                <a:lnTo>
                  <a:pt x="173292" y="25282"/>
                </a:lnTo>
                <a:lnTo>
                  <a:pt x="173292" y="17022"/>
                </a:lnTo>
                <a:close/>
                <a:moveTo>
                  <a:pt x="190370" y="17022"/>
                </a:moveTo>
                <a:lnTo>
                  <a:pt x="190370" y="25282"/>
                </a:lnTo>
                <a:lnTo>
                  <a:pt x="181942" y="25282"/>
                </a:lnTo>
                <a:lnTo>
                  <a:pt x="181942" y="17022"/>
                </a:lnTo>
                <a:close/>
                <a:moveTo>
                  <a:pt x="199020" y="17022"/>
                </a:moveTo>
                <a:lnTo>
                  <a:pt x="199020" y="25282"/>
                </a:lnTo>
                <a:lnTo>
                  <a:pt x="190593" y="25282"/>
                </a:lnTo>
                <a:lnTo>
                  <a:pt x="190593" y="17022"/>
                </a:lnTo>
                <a:close/>
                <a:moveTo>
                  <a:pt x="207727" y="17022"/>
                </a:moveTo>
                <a:lnTo>
                  <a:pt x="207727" y="25282"/>
                </a:lnTo>
                <a:lnTo>
                  <a:pt x="199244" y="25282"/>
                </a:lnTo>
                <a:lnTo>
                  <a:pt x="199244" y="17022"/>
                </a:lnTo>
                <a:close/>
                <a:moveTo>
                  <a:pt x="216377" y="17022"/>
                </a:moveTo>
                <a:lnTo>
                  <a:pt x="216377" y="25282"/>
                </a:lnTo>
                <a:lnTo>
                  <a:pt x="207950" y="25282"/>
                </a:lnTo>
                <a:lnTo>
                  <a:pt x="207950" y="17022"/>
                </a:lnTo>
                <a:close/>
                <a:moveTo>
                  <a:pt x="225028" y="17022"/>
                </a:moveTo>
                <a:lnTo>
                  <a:pt x="225028" y="25282"/>
                </a:lnTo>
                <a:lnTo>
                  <a:pt x="216601" y="25282"/>
                </a:lnTo>
                <a:lnTo>
                  <a:pt x="216601" y="17022"/>
                </a:lnTo>
                <a:close/>
                <a:moveTo>
                  <a:pt x="233679" y="17022"/>
                </a:moveTo>
                <a:lnTo>
                  <a:pt x="233679" y="25282"/>
                </a:lnTo>
                <a:lnTo>
                  <a:pt x="225251" y="25282"/>
                </a:lnTo>
                <a:lnTo>
                  <a:pt x="225251" y="17022"/>
                </a:lnTo>
                <a:close/>
                <a:moveTo>
                  <a:pt x="242329" y="17022"/>
                </a:moveTo>
                <a:lnTo>
                  <a:pt x="242329" y="25282"/>
                </a:lnTo>
                <a:lnTo>
                  <a:pt x="233902" y="25282"/>
                </a:lnTo>
                <a:lnTo>
                  <a:pt x="233902" y="17022"/>
                </a:lnTo>
                <a:close/>
                <a:moveTo>
                  <a:pt x="250980" y="17022"/>
                </a:moveTo>
                <a:lnTo>
                  <a:pt x="250980" y="25282"/>
                </a:lnTo>
                <a:lnTo>
                  <a:pt x="242553" y="25282"/>
                </a:lnTo>
                <a:lnTo>
                  <a:pt x="242553" y="17022"/>
                </a:lnTo>
                <a:close/>
                <a:moveTo>
                  <a:pt x="259686" y="17022"/>
                </a:moveTo>
                <a:lnTo>
                  <a:pt x="259686" y="25282"/>
                </a:lnTo>
                <a:lnTo>
                  <a:pt x="251203" y="25282"/>
                </a:lnTo>
                <a:lnTo>
                  <a:pt x="251203" y="17022"/>
                </a:lnTo>
                <a:close/>
                <a:moveTo>
                  <a:pt x="268337" y="17022"/>
                </a:moveTo>
                <a:lnTo>
                  <a:pt x="268337" y="25282"/>
                </a:lnTo>
                <a:lnTo>
                  <a:pt x="259910" y="25282"/>
                </a:lnTo>
                <a:lnTo>
                  <a:pt x="259910" y="17022"/>
                </a:lnTo>
                <a:close/>
                <a:moveTo>
                  <a:pt x="276988" y="17022"/>
                </a:moveTo>
                <a:lnTo>
                  <a:pt x="276988" y="25282"/>
                </a:lnTo>
                <a:lnTo>
                  <a:pt x="268560" y="25282"/>
                </a:lnTo>
                <a:lnTo>
                  <a:pt x="268560" y="17022"/>
                </a:lnTo>
                <a:close/>
                <a:moveTo>
                  <a:pt x="17190" y="25505"/>
                </a:moveTo>
                <a:lnTo>
                  <a:pt x="17190" y="33709"/>
                </a:lnTo>
                <a:lnTo>
                  <a:pt x="8762" y="33709"/>
                </a:lnTo>
                <a:lnTo>
                  <a:pt x="8762" y="25505"/>
                </a:lnTo>
                <a:close/>
                <a:moveTo>
                  <a:pt x="25840" y="25505"/>
                </a:moveTo>
                <a:lnTo>
                  <a:pt x="25840" y="33709"/>
                </a:lnTo>
                <a:lnTo>
                  <a:pt x="17413" y="33709"/>
                </a:lnTo>
                <a:lnTo>
                  <a:pt x="17413" y="25505"/>
                </a:lnTo>
                <a:close/>
                <a:moveTo>
                  <a:pt x="34547" y="25505"/>
                </a:moveTo>
                <a:lnTo>
                  <a:pt x="34547" y="33709"/>
                </a:lnTo>
                <a:lnTo>
                  <a:pt x="26064" y="33709"/>
                </a:lnTo>
                <a:lnTo>
                  <a:pt x="26064" y="25505"/>
                </a:lnTo>
                <a:close/>
                <a:moveTo>
                  <a:pt x="43197" y="25505"/>
                </a:moveTo>
                <a:lnTo>
                  <a:pt x="43197" y="33709"/>
                </a:lnTo>
                <a:lnTo>
                  <a:pt x="34770" y="33709"/>
                </a:lnTo>
                <a:lnTo>
                  <a:pt x="34770" y="25505"/>
                </a:lnTo>
                <a:close/>
                <a:moveTo>
                  <a:pt x="51848" y="25505"/>
                </a:moveTo>
                <a:lnTo>
                  <a:pt x="51848" y="33709"/>
                </a:lnTo>
                <a:lnTo>
                  <a:pt x="43421" y="33709"/>
                </a:lnTo>
                <a:lnTo>
                  <a:pt x="43421" y="25505"/>
                </a:lnTo>
                <a:close/>
                <a:moveTo>
                  <a:pt x="60499" y="25505"/>
                </a:moveTo>
                <a:lnTo>
                  <a:pt x="60499" y="33709"/>
                </a:lnTo>
                <a:lnTo>
                  <a:pt x="52071" y="33709"/>
                </a:lnTo>
                <a:lnTo>
                  <a:pt x="52071" y="25505"/>
                </a:lnTo>
                <a:close/>
                <a:moveTo>
                  <a:pt x="69149" y="25505"/>
                </a:moveTo>
                <a:lnTo>
                  <a:pt x="69149" y="33709"/>
                </a:lnTo>
                <a:lnTo>
                  <a:pt x="60722" y="33709"/>
                </a:lnTo>
                <a:lnTo>
                  <a:pt x="60722" y="25505"/>
                </a:lnTo>
                <a:close/>
                <a:moveTo>
                  <a:pt x="77800" y="25505"/>
                </a:moveTo>
                <a:lnTo>
                  <a:pt x="77800" y="33709"/>
                </a:lnTo>
                <a:lnTo>
                  <a:pt x="69373" y="33709"/>
                </a:lnTo>
                <a:lnTo>
                  <a:pt x="69373" y="25505"/>
                </a:lnTo>
                <a:close/>
                <a:moveTo>
                  <a:pt x="86506" y="25505"/>
                </a:moveTo>
                <a:lnTo>
                  <a:pt x="86506" y="33709"/>
                </a:lnTo>
                <a:lnTo>
                  <a:pt x="78023" y="33709"/>
                </a:lnTo>
                <a:lnTo>
                  <a:pt x="78023" y="25505"/>
                </a:lnTo>
                <a:close/>
                <a:moveTo>
                  <a:pt x="95157" y="25505"/>
                </a:moveTo>
                <a:lnTo>
                  <a:pt x="95157" y="33709"/>
                </a:lnTo>
                <a:lnTo>
                  <a:pt x="86730" y="33709"/>
                </a:lnTo>
                <a:lnTo>
                  <a:pt x="86730" y="25505"/>
                </a:lnTo>
                <a:close/>
                <a:moveTo>
                  <a:pt x="103808" y="25505"/>
                </a:moveTo>
                <a:lnTo>
                  <a:pt x="103808" y="33709"/>
                </a:lnTo>
                <a:lnTo>
                  <a:pt x="95380" y="33709"/>
                </a:lnTo>
                <a:lnTo>
                  <a:pt x="95380" y="25505"/>
                </a:lnTo>
                <a:close/>
                <a:moveTo>
                  <a:pt x="112458" y="25505"/>
                </a:moveTo>
                <a:lnTo>
                  <a:pt x="112458" y="33709"/>
                </a:lnTo>
                <a:lnTo>
                  <a:pt x="104031" y="33709"/>
                </a:lnTo>
                <a:lnTo>
                  <a:pt x="104031" y="25505"/>
                </a:lnTo>
                <a:close/>
                <a:moveTo>
                  <a:pt x="121109" y="25505"/>
                </a:moveTo>
                <a:lnTo>
                  <a:pt x="121109" y="33709"/>
                </a:lnTo>
                <a:lnTo>
                  <a:pt x="112681" y="33709"/>
                </a:lnTo>
                <a:lnTo>
                  <a:pt x="112681" y="25505"/>
                </a:lnTo>
                <a:close/>
                <a:moveTo>
                  <a:pt x="129760" y="25505"/>
                </a:moveTo>
                <a:lnTo>
                  <a:pt x="129760" y="33709"/>
                </a:lnTo>
                <a:lnTo>
                  <a:pt x="121332" y="33709"/>
                </a:lnTo>
                <a:lnTo>
                  <a:pt x="121332" y="25505"/>
                </a:lnTo>
                <a:close/>
                <a:moveTo>
                  <a:pt x="138410" y="25505"/>
                </a:moveTo>
                <a:lnTo>
                  <a:pt x="138410" y="33709"/>
                </a:lnTo>
                <a:lnTo>
                  <a:pt x="129983" y="33709"/>
                </a:lnTo>
                <a:lnTo>
                  <a:pt x="129983" y="25505"/>
                </a:lnTo>
                <a:close/>
                <a:moveTo>
                  <a:pt x="147117" y="25505"/>
                </a:moveTo>
                <a:lnTo>
                  <a:pt x="147117" y="33709"/>
                </a:lnTo>
                <a:lnTo>
                  <a:pt x="138633" y="33709"/>
                </a:lnTo>
                <a:lnTo>
                  <a:pt x="138633" y="25505"/>
                </a:lnTo>
                <a:close/>
                <a:moveTo>
                  <a:pt x="155767" y="25505"/>
                </a:moveTo>
                <a:lnTo>
                  <a:pt x="155767" y="33709"/>
                </a:lnTo>
                <a:lnTo>
                  <a:pt x="147340" y="33709"/>
                </a:lnTo>
                <a:lnTo>
                  <a:pt x="147340" y="25505"/>
                </a:lnTo>
                <a:close/>
                <a:moveTo>
                  <a:pt x="164418" y="25505"/>
                </a:moveTo>
                <a:lnTo>
                  <a:pt x="164418" y="33709"/>
                </a:lnTo>
                <a:lnTo>
                  <a:pt x="155990" y="33709"/>
                </a:lnTo>
                <a:lnTo>
                  <a:pt x="155990" y="25505"/>
                </a:lnTo>
                <a:close/>
                <a:moveTo>
                  <a:pt x="173069" y="25505"/>
                </a:moveTo>
                <a:lnTo>
                  <a:pt x="173069" y="33709"/>
                </a:lnTo>
                <a:lnTo>
                  <a:pt x="164641" y="33709"/>
                </a:lnTo>
                <a:lnTo>
                  <a:pt x="164641" y="25505"/>
                </a:lnTo>
                <a:close/>
                <a:moveTo>
                  <a:pt x="181719" y="25505"/>
                </a:moveTo>
                <a:lnTo>
                  <a:pt x="181719" y="33709"/>
                </a:lnTo>
                <a:lnTo>
                  <a:pt x="173292" y="33709"/>
                </a:lnTo>
                <a:lnTo>
                  <a:pt x="173292" y="25505"/>
                </a:lnTo>
                <a:close/>
                <a:moveTo>
                  <a:pt x="190370" y="25505"/>
                </a:moveTo>
                <a:lnTo>
                  <a:pt x="190370" y="33709"/>
                </a:lnTo>
                <a:lnTo>
                  <a:pt x="181942" y="33709"/>
                </a:lnTo>
                <a:lnTo>
                  <a:pt x="181942" y="25505"/>
                </a:lnTo>
                <a:close/>
                <a:moveTo>
                  <a:pt x="199020" y="25505"/>
                </a:moveTo>
                <a:lnTo>
                  <a:pt x="199020" y="33709"/>
                </a:lnTo>
                <a:lnTo>
                  <a:pt x="190593" y="33709"/>
                </a:lnTo>
                <a:lnTo>
                  <a:pt x="190593" y="25505"/>
                </a:lnTo>
                <a:close/>
                <a:moveTo>
                  <a:pt x="207727" y="25505"/>
                </a:moveTo>
                <a:lnTo>
                  <a:pt x="207727" y="33709"/>
                </a:lnTo>
                <a:lnTo>
                  <a:pt x="199244" y="33709"/>
                </a:lnTo>
                <a:lnTo>
                  <a:pt x="199244" y="25505"/>
                </a:lnTo>
                <a:close/>
                <a:moveTo>
                  <a:pt x="216377" y="25505"/>
                </a:moveTo>
                <a:lnTo>
                  <a:pt x="216377" y="33709"/>
                </a:lnTo>
                <a:lnTo>
                  <a:pt x="207950" y="33709"/>
                </a:lnTo>
                <a:lnTo>
                  <a:pt x="207950" y="25505"/>
                </a:lnTo>
                <a:close/>
                <a:moveTo>
                  <a:pt x="225028" y="25505"/>
                </a:moveTo>
                <a:lnTo>
                  <a:pt x="225028" y="33709"/>
                </a:lnTo>
                <a:lnTo>
                  <a:pt x="216601" y="33709"/>
                </a:lnTo>
                <a:lnTo>
                  <a:pt x="216601" y="25505"/>
                </a:lnTo>
                <a:close/>
                <a:moveTo>
                  <a:pt x="233679" y="25505"/>
                </a:moveTo>
                <a:lnTo>
                  <a:pt x="233679" y="33709"/>
                </a:lnTo>
                <a:lnTo>
                  <a:pt x="225251" y="33709"/>
                </a:lnTo>
                <a:lnTo>
                  <a:pt x="225251" y="25505"/>
                </a:lnTo>
                <a:close/>
                <a:moveTo>
                  <a:pt x="242329" y="25505"/>
                </a:moveTo>
                <a:lnTo>
                  <a:pt x="242329" y="33709"/>
                </a:lnTo>
                <a:lnTo>
                  <a:pt x="233902" y="33709"/>
                </a:lnTo>
                <a:lnTo>
                  <a:pt x="233902" y="25505"/>
                </a:lnTo>
                <a:close/>
                <a:moveTo>
                  <a:pt x="250980" y="25505"/>
                </a:moveTo>
                <a:lnTo>
                  <a:pt x="250980" y="33709"/>
                </a:lnTo>
                <a:lnTo>
                  <a:pt x="242553" y="33709"/>
                </a:lnTo>
                <a:lnTo>
                  <a:pt x="242553" y="25505"/>
                </a:lnTo>
                <a:close/>
                <a:moveTo>
                  <a:pt x="259686" y="25505"/>
                </a:moveTo>
                <a:lnTo>
                  <a:pt x="259686" y="33709"/>
                </a:lnTo>
                <a:lnTo>
                  <a:pt x="251203" y="33709"/>
                </a:lnTo>
                <a:lnTo>
                  <a:pt x="251203" y="25505"/>
                </a:lnTo>
                <a:close/>
                <a:moveTo>
                  <a:pt x="268337" y="25505"/>
                </a:moveTo>
                <a:lnTo>
                  <a:pt x="268337" y="33709"/>
                </a:lnTo>
                <a:lnTo>
                  <a:pt x="259910" y="33709"/>
                </a:lnTo>
                <a:lnTo>
                  <a:pt x="259910" y="25505"/>
                </a:lnTo>
                <a:close/>
                <a:moveTo>
                  <a:pt x="276988" y="25505"/>
                </a:moveTo>
                <a:lnTo>
                  <a:pt x="276988" y="33709"/>
                </a:lnTo>
                <a:lnTo>
                  <a:pt x="268560" y="33709"/>
                </a:lnTo>
                <a:lnTo>
                  <a:pt x="268560" y="25505"/>
                </a:lnTo>
                <a:close/>
                <a:moveTo>
                  <a:pt x="17190" y="33933"/>
                </a:moveTo>
                <a:lnTo>
                  <a:pt x="17190" y="42193"/>
                </a:lnTo>
                <a:lnTo>
                  <a:pt x="8762" y="42193"/>
                </a:lnTo>
                <a:lnTo>
                  <a:pt x="8762" y="33933"/>
                </a:lnTo>
                <a:close/>
                <a:moveTo>
                  <a:pt x="25840" y="33933"/>
                </a:moveTo>
                <a:lnTo>
                  <a:pt x="25840" y="42193"/>
                </a:lnTo>
                <a:lnTo>
                  <a:pt x="17413" y="42193"/>
                </a:lnTo>
                <a:lnTo>
                  <a:pt x="17413" y="33933"/>
                </a:lnTo>
                <a:close/>
                <a:moveTo>
                  <a:pt x="34547" y="33933"/>
                </a:moveTo>
                <a:lnTo>
                  <a:pt x="34547" y="42193"/>
                </a:lnTo>
                <a:lnTo>
                  <a:pt x="26064" y="42193"/>
                </a:lnTo>
                <a:lnTo>
                  <a:pt x="26064" y="33933"/>
                </a:lnTo>
                <a:close/>
                <a:moveTo>
                  <a:pt x="43197" y="33933"/>
                </a:moveTo>
                <a:lnTo>
                  <a:pt x="43197" y="42193"/>
                </a:lnTo>
                <a:lnTo>
                  <a:pt x="34770" y="42193"/>
                </a:lnTo>
                <a:lnTo>
                  <a:pt x="34770" y="33933"/>
                </a:lnTo>
                <a:close/>
                <a:moveTo>
                  <a:pt x="51848" y="33933"/>
                </a:moveTo>
                <a:lnTo>
                  <a:pt x="51848" y="42193"/>
                </a:lnTo>
                <a:lnTo>
                  <a:pt x="43421" y="42193"/>
                </a:lnTo>
                <a:lnTo>
                  <a:pt x="43421" y="33933"/>
                </a:lnTo>
                <a:close/>
                <a:moveTo>
                  <a:pt x="60499" y="33933"/>
                </a:moveTo>
                <a:lnTo>
                  <a:pt x="60499" y="42193"/>
                </a:lnTo>
                <a:lnTo>
                  <a:pt x="52071" y="42193"/>
                </a:lnTo>
                <a:lnTo>
                  <a:pt x="52071" y="33933"/>
                </a:lnTo>
                <a:close/>
                <a:moveTo>
                  <a:pt x="69149" y="33933"/>
                </a:moveTo>
                <a:lnTo>
                  <a:pt x="69149" y="42193"/>
                </a:lnTo>
                <a:lnTo>
                  <a:pt x="60722" y="42193"/>
                </a:lnTo>
                <a:lnTo>
                  <a:pt x="60722" y="33933"/>
                </a:lnTo>
                <a:close/>
                <a:moveTo>
                  <a:pt x="77800" y="33933"/>
                </a:moveTo>
                <a:lnTo>
                  <a:pt x="77800" y="42193"/>
                </a:lnTo>
                <a:lnTo>
                  <a:pt x="69373" y="42193"/>
                </a:lnTo>
                <a:lnTo>
                  <a:pt x="69373" y="33933"/>
                </a:lnTo>
                <a:close/>
                <a:moveTo>
                  <a:pt x="86506" y="33933"/>
                </a:moveTo>
                <a:lnTo>
                  <a:pt x="86506" y="42193"/>
                </a:lnTo>
                <a:lnTo>
                  <a:pt x="78023" y="42193"/>
                </a:lnTo>
                <a:lnTo>
                  <a:pt x="78023" y="33933"/>
                </a:lnTo>
                <a:close/>
                <a:moveTo>
                  <a:pt x="95157" y="33933"/>
                </a:moveTo>
                <a:lnTo>
                  <a:pt x="95157" y="42193"/>
                </a:lnTo>
                <a:lnTo>
                  <a:pt x="86730" y="42193"/>
                </a:lnTo>
                <a:lnTo>
                  <a:pt x="86730" y="33933"/>
                </a:lnTo>
                <a:close/>
                <a:moveTo>
                  <a:pt x="103808" y="33933"/>
                </a:moveTo>
                <a:lnTo>
                  <a:pt x="103808" y="42193"/>
                </a:lnTo>
                <a:lnTo>
                  <a:pt x="95380" y="42193"/>
                </a:lnTo>
                <a:lnTo>
                  <a:pt x="95380" y="33933"/>
                </a:lnTo>
                <a:close/>
                <a:moveTo>
                  <a:pt x="112458" y="33933"/>
                </a:moveTo>
                <a:lnTo>
                  <a:pt x="112458" y="42193"/>
                </a:lnTo>
                <a:lnTo>
                  <a:pt x="104031" y="42193"/>
                </a:lnTo>
                <a:lnTo>
                  <a:pt x="104031" y="33933"/>
                </a:lnTo>
                <a:close/>
                <a:moveTo>
                  <a:pt x="121109" y="33933"/>
                </a:moveTo>
                <a:lnTo>
                  <a:pt x="121109" y="42193"/>
                </a:lnTo>
                <a:lnTo>
                  <a:pt x="112681" y="42193"/>
                </a:lnTo>
                <a:lnTo>
                  <a:pt x="112681" y="33933"/>
                </a:lnTo>
                <a:close/>
                <a:moveTo>
                  <a:pt x="129760" y="33933"/>
                </a:moveTo>
                <a:lnTo>
                  <a:pt x="129760" y="42193"/>
                </a:lnTo>
                <a:lnTo>
                  <a:pt x="121332" y="42193"/>
                </a:lnTo>
                <a:lnTo>
                  <a:pt x="121332" y="33933"/>
                </a:lnTo>
                <a:close/>
                <a:moveTo>
                  <a:pt x="138410" y="33933"/>
                </a:moveTo>
                <a:lnTo>
                  <a:pt x="138410" y="42193"/>
                </a:lnTo>
                <a:lnTo>
                  <a:pt x="129983" y="42193"/>
                </a:lnTo>
                <a:lnTo>
                  <a:pt x="129983" y="33933"/>
                </a:lnTo>
                <a:close/>
                <a:moveTo>
                  <a:pt x="147117" y="33933"/>
                </a:moveTo>
                <a:lnTo>
                  <a:pt x="147117" y="42193"/>
                </a:lnTo>
                <a:lnTo>
                  <a:pt x="138633" y="42193"/>
                </a:lnTo>
                <a:lnTo>
                  <a:pt x="138633" y="33933"/>
                </a:lnTo>
                <a:close/>
                <a:moveTo>
                  <a:pt x="155767" y="33933"/>
                </a:moveTo>
                <a:lnTo>
                  <a:pt x="155767" y="42193"/>
                </a:lnTo>
                <a:lnTo>
                  <a:pt x="147340" y="42193"/>
                </a:lnTo>
                <a:lnTo>
                  <a:pt x="147340" y="33933"/>
                </a:lnTo>
                <a:close/>
                <a:moveTo>
                  <a:pt x="164418" y="33933"/>
                </a:moveTo>
                <a:lnTo>
                  <a:pt x="164418" y="42193"/>
                </a:lnTo>
                <a:lnTo>
                  <a:pt x="155990" y="42193"/>
                </a:lnTo>
                <a:lnTo>
                  <a:pt x="155990" y="33933"/>
                </a:lnTo>
                <a:close/>
                <a:moveTo>
                  <a:pt x="173069" y="33933"/>
                </a:moveTo>
                <a:lnTo>
                  <a:pt x="173069" y="42193"/>
                </a:lnTo>
                <a:lnTo>
                  <a:pt x="164641" y="42193"/>
                </a:lnTo>
                <a:lnTo>
                  <a:pt x="164641" y="33933"/>
                </a:lnTo>
                <a:close/>
                <a:moveTo>
                  <a:pt x="181719" y="33933"/>
                </a:moveTo>
                <a:lnTo>
                  <a:pt x="181719" y="42193"/>
                </a:lnTo>
                <a:lnTo>
                  <a:pt x="173292" y="42193"/>
                </a:lnTo>
                <a:lnTo>
                  <a:pt x="173292" y="33933"/>
                </a:lnTo>
                <a:close/>
                <a:moveTo>
                  <a:pt x="190370" y="33933"/>
                </a:moveTo>
                <a:lnTo>
                  <a:pt x="190370" y="42193"/>
                </a:lnTo>
                <a:lnTo>
                  <a:pt x="181942" y="42193"/>
                </a:lnTo>
                <a:lnTo>
                  <a:pt x="181942" y="33933"/>
                </a:lnTo>
                <a:close/>
                <a:moveTo>
                  <a:pt x="199020" y="33933"/>
                </a:moveTo>
                <a:lnTo>
                  <a:pt x="199020" y="42193"/>
                </a:lnTo>
                <a:lnTo>
                  <a:pt x="190593" y="42193"/>
                </a:lnTo>
                <a:lnTo>
                  <a:pt x="190593" y="33933"/>
                </a:lnTo>
                <a:close/>
                <a:moveTo>
                  <a:pt x="207727" y="33933"/>
                </a:moveTo>
                <a:lnTo>
                  <a:pt x="207727" y="42193"/>
                </a:lnTo>
                <a:lnTo>
                  <a:pt x="199244" y="42193"/>
                </a:lnTo>
                <a:lnTo>
                  <a:pt x="199244" y="33933"/>
                </a:lnTo>
                <a:close/>
                <a:moveTo>
                  <a:pt x="216377" y="33933"/>
                </a:moveTo>
                <a:lnTo>
                  <a:pt x="216377" y="42193"/>
                </a:lnTo>
                <a:lnTo>
                  <a:pt x="207950" y="42193"/>
                </a:lnTo>
                <a:lnTo>
                  <a:pt x="207950" y="33933"/>
                </a:lnTo>
                <a:close/>
                <a:moveTo>
                  <a:pt x="225028" y="33933"/>
                </a:moveTo>
                <a:lnTo>
                  <a:pt x="225028" y="42193"/>
                </a:lnTo>
                <a:lnTo>
                  <a:pt x="216601" y="42193"/>
                </a:lnTo>
                <a:lnTo>
                  <a:pt x="216601" y="33933"/>
                </a:lnTo>
                <a:close/>
                <a:moveTo>
                  <a:pt x="233679" y="33933"/>
                </a:moveTo>
                <a:lnTo>
                  <a:pt x="233679" y="42193"/>
                </a:lnTo>
                <a:lnTo>
                  <a:pt x="225251" y="42193"/>
                </a:lnTo>
                <a:lnTo>
                  <a:pt x="225251" y="33933"/>
                </a:lnTo>
                <a:close/>
                <a:moveTo>
                  <a:pt x="242329" y="33933"/>
                </a:moveTo>
                <a:lnTo>
                  <a:pt x="242329" y="42193"/>
                </a:lnTo>
                <a:lnTo>
                  <a:pt x="233902" y="42193"/>
                </a:lnTo>
                <a:lnTo>
                  <a:pt x="233902" y="33933"/>
                </a:lnTo>
                <a:close/>
                <a:moveTo>
                  <a:pt x="250980" y="33933"/>
                </a:moveTo>
                <a:lnTo>
                  <a:pt x="250980" y="42193"/>
                </a:lnTo>
                <a:lnTo>
                  <a:pt x="242553" y="42193"/>
                </a:lnTo>
                <a:lnTo>
                  <a:pt x="242553" y="33933"/>
                </a:lnTo>
                <a:close/>
                <a:moveTo>
                  <a:pt x="259686" y="33933"/>
                </a:moveTo>
                <a:lnTo>
                  <a:pt x="259686" y="42193"/>
                </a:lnTo>
                <a:lnTo>
                  <a:pt x="251203" y="42193"/>
                </a:lnTo>
                <a:lnTo>
                  <a:pt x="251203" y="33933"/>
                </a:lnTo>
                <a:close/>
                <a:moveTo>
                  <a:pt x="268337" y="33933"/>
                </a:moveTo>
                <a:lnTo>
                  <a:pt x="268337" y="42193"/>
                </a:lnTo>
                <a:lnTo>
                  <a:pt x="259910" y="42193"/>
                </a:lnTo>
                <a:lnTo>
                  <a:pt x="259910" y="33933"/>
                </a:lnTo>
                <a:close/>
                <a:moveTo>
                  <a:pt x="276988" y="33933"/>
                </a:moveTo>
                <a:lnTo>
                  <a:pt x="276988" y="42193"/>
                </a:lnTo>
                <a:lnTo>
                  <a:pt x="268560" y="42193"/>
                </a:lnTo>
                <a:lnTo>
                  <a:pt x="268560" y="33933"/>
                </a:lnTo>
                <a:close/>
                <a:moveTo>
                  <a:pt x="17190" y="42416"/>
                </a:moveTo>
                <a:lnTo>
                  <a:pt x="17190" y="50620"/>
                </a:lnTo>
                <a:lnTo>
                  <a:pt x="8762" y="50620"/>
                </a:lnTo>
                <a:lnTo>
                  <a:pt x="8762" y="42416"/>
                </a:lnTo>
                <a:close/>
                <a:moveTo>
                  <a:pt x="25840" y="42416"/>
                </a:moveTo>
                <a:lnTo>
                  <a:pt x="25840" y="50620"/>
                </a:lnTo>
                <a:lnTo>
                  <a:pt x="17413" y="50620"/>
                </a:lnTo>
                <a:lnTo>
                  <a:pt x="17413" y="42416"/>
                </a:lnTo>
                <a:close/>
                <a:moveTo>
                  <a:pt x="34547" y="42416"/>
                </a:moveTo>
                <a:lnTo>
                  <a:pt x="34547" y="50620"/>
                </a:lnTo>
                <a:lnTo>
                  <a:pt x="26064" y="50620"/>
                </a:lnTo>
                <a:lnTo>
                  <a:pt x="26064" y="42416"/>
                </a:lnTo>
                <a:close/>
                <a:moveTo>
                  <a:pt x="43197" y="42416"/>
                </a:moveTo>
                <a:lnTo>
                  <a:pt x="43197" y="50620"/>
                </a:lnTo>
                <a:lnTo>
                  <a:pt x="34770" y="50620"/>
                </a:lnTo>
                <a:lnTo>
                  <a:pt x="34770" y="42416"/>
                </a:lnTo>
                <a:close/>
                <a:moveTo>
                  <a:pt x="51848" y="42416"/>
                </a:moveTo>
                <a:lnTo>
                  <a:pt x="51848" y="50620"/>
                </a:lnTo>
                <a:lnTo>
                  <a:pt x="43421" y="50620"/>
                </a:lnTo>
                <a:lnTo>
                  <a:pt x="43421" y="42416"/>
                </a:lnTo>
                <a:close/>
                <a:moveTo>
                  <a:pt x="60499" y="42416"/>
                </a:moveTo>
                <a:lnTo>
                  <a:pt x="60499" y="50620"/>
                </a:lnTo>
                <a:lnTo>
                  <a:pt x="52071" y="50620"/>
                </a:lnTo>
                <a:lnTo>
                  <a:pt x="52071" y="42416"/>
                </a:lnTo>
                <a:close/>
                <a:moveTo>
                  <a:pt x="69149" y="42416"/>
                </a:moveTo>
                <a:lnTo>
                  <a:pt x="69149" y="50620"/>
                </a:lnTo>
                <a:lnTo>
                  <a:pt x="60722" y="50620"/>
                </a:lnTo>
                <a:lnTo>
                  <a:pt x="60722" y="42416"/>
                </a:lnTo>
                <a:close/>
                <a:moveTo>
                  <a:pt x="77800" y="42416"/>
                </a:moveTo>
                <a:lnTo>
                  <a:pt x="77800" y="50620"/>
                </a:lnTo>
                <a:lnTo>
                  <a:pt x="69373" y="50620"/>
                </a:lnTo>
                <a:lnTo>
                  <a:pt x="69373" y="42416"/>
                </a:lnTo>
                <a:close/>
                <a:moveTo>
                  <a:pt x="86506" y="42416"/>
                </a:moveTo>
                <a:lnTo>
                  <a:pt x="86506" y="50620"/>
                </a:lnTo>
                <a:lnTo>
                  <a:pt x="78023" y="50620"/>
                </a:lnTo>
                <a:lnTo>
                  <a:pt x="78023" y="42416"/>
                </a:lnTo>
                <a:close/>
                <a:moveTo>
                  <a:pt x="95157" y="42416"/>
                </a:moveTo>
                <a:lnTo>
                  <a:pt x="95157" y="50620"/>
                </a:lnTo>
                <a:lnTo>
                  <a:pt x="86730" y="50620"/>
                </a:lnTo>
                <a:lnTo>
                  <a:pt x="86730" y="42416"/>
                </a:lnTo>
                <a:close/>
                <a:moveTo>
                  <a:pt x="103808" y="42416"/>
                </a:moveTo>
                <a:lnTo>
                  <a:pt x="103808" y="50620"/>
                </a:lnTo>
                <a:lnTo>
                  <a:pt x="95380" y="50620"/>
                </a:lnTo>
                <a:lnTo>
                  <a:pt x="95380" y="42416"/>
                </a:lnTo>
                <a:close/>
                <a:moveTo>
                  <a:pt x="112458" y="42416"/>
                </a:moveTo>
                <a:lnTo>
                  <a:pt x="112458" y="50620"/>
                </a:lnTo>
                <a:lnTo>
                  <a:pt x="104031" y="50620"/>
                </a:lnTo>
                <a:lnTo>
                  <a:pt x="104031" y="42416"/>
                </a:lnTo>
                <a:close/>
                <a:moveTo>
                  <a:pt x="121109" y="42416"/>
                </a:moveTo>
                <a:lnTo>
                  <a:pt x="121109" y="50620"/>
                </a:lnTo>
                <a:lnTo>
                  <a:pt x="112681" y="50620"/>
                </a:lnTo>
                <a:lnTo>
                  <a:pt x="112681" y="42416"/>
                </a:lnTo>
                <a:close/>
                <a:moveTo>
                  <a:pt x="129760" y="42416"/>
                </a:moveTo>
                <a:lnTo>
                  <a:pt x="129760" y="50620"/>
                </a:lnTo>
                <a:lnTo>
                  <a:pt x="121332" y="50620"/>
                </a:lnTo>
                <a:lnTo>
                  <a:pt x="121332" y="42416"/>
                </a:lnTo>
                <a:close/>
                <a:moveTo>
                  <a:pt x="138410" y="42416"/>
                </a:moveTo>
                <a:lnTo>
                  <a:pt x="138410" y="50620"/>
                </a:lnTo>
                <a:lnTo>
                  <a:pt x="129983" y="50620"/>
                </a:lnTo>
                <a:lnTo>
                  <a:pt x="129983" y="42416"/>
                </a:lnTo>
                <a:close/>
                <a:moveTo>
                  <a:pt x="147117" y="42416"/>
                </a:moveTo>
                <a:lnTo>
                  <a:pt x="147117" y="50620"/>
                </a:lnTo>
                <a:lnTo>
                  <a:pt x="138633" y="50620"/>
                </a:lnTo>
                <a:lnTo>
                  <a:pt x="138633" y="42416"/>
                </a:lnTo>
                <a:close/>
                <a:moveTo>
                  <a:pt x="155767" y="42416"/>
                </a:moveTo>
                <a:lnTo>
                  <a:pt x="155767" y="50620"/>
                </a:lnTo>
                <a:lnTo>
                  <a:pt x="147340" y="50620"/>
                </a:lnTo>
                <a:lnTo>
                  <a:pt x="147340" y="42416"/>
                </a:lnTo>
                <a:close/>
                <a:moveTo>
                  <a:pt x="164418" y="42416"/>
                </a:moveTo>
                <a:lnTo>
                  <a:pt x="164418" y="50620"/>
                </a:lnTo>
                <a:lnTo>
                  <a:pt x="155990" y="50620"/>
                </a:lnTo>
                <a:lnTo>
                  <a:pt x="155990" y="42416"/>
                </a:lnTo>
                <a:close/>
                <a:moveTo>
                  <a:pt x="173069" y="42416"/>
                </a:moveTo>
                <a:lnTo>
                  <a:pt x="173069" y="50620"/>
                </a:lnTo>
                <a:lnTo>
                  <a:pt x="164641" y="50620"/>
                </a:lnTo>
                <a:lnTo>
                  <a:pt x="164641" y="42416"/>
                </a:lnTo>
                <a:close/>
                <a:moveTo>
                  <a:pt x="181719" y="42416"/>
                </a:moveTo>
                <a:lnTo>
                  <a:pt x="181719" y="50620"/>
                </a:lnTo>
                <a:lnTo>
                  <a:pt x="173292" y="50620"/>
                </a:lnTo>
                <a:lnTo>
                  <a:pt x="173292" y="42416"/>
                </a:lnTo>
                <a:close/>
                <a:moveTo>
                  <a:pt x="190370" y="42416"/>
                </a:moveTo>
                <a:lnTo>
                  <a:pt x="190370" y="50620"/>
                </a:lnTo>
                <a:lnTo>
                  <a:pt x="181942" y="50620"/>
                </a:lnTo>
                <a:lnTo>
                  <a:pt x="181942" y="42416"/>
                </a:lnTo>
                <a:close/>
                <a:moveTo>
                  <a:pt x="199020" y="42416"/>
                </a:moveTo>
                <a:lnTo>
                  <a:pt x="199020" y="50620"/>
                </a:lnTo>
                <a:lnTo>
                  <a:pt x="190593" y="50620"/>
                </a:lnTo>
                <a:lnTo>
                  <a:pt x="190593" y="42416"/>
                </a:lnTo>
                <a:close/>
                <a:moveTo>
                  <a:pt x="207727" y="42416"/>
                </a:moveTo>
                <a:lnTo>
                  <a:pt x="207727" y="50620"/>
                </a:lnTo>
                <a:lnTo>
                  <a:pt x="199244" y="50620"/>
                </a:lnTo>
                <a:lnTo>
                  <a:pt x="199244" y="42416"/>
                </a:lnTo>
                <a:close/>
                <a:moveTo>
                  <a:pt x="216377" y="42416"/>
                </a:moveTo>
                <a:lnTo>
                  <a:pt x="216377" y="50620"/>
                </a:lnTo>
                <a:lnTo>
                  <a:pt x="207950" y="50620"/>
                </a:lnTo>
                <a:lnTo>
                  <a:pt x="207950" y="42416"/>
                </a:lnTo>
                <a:close/>
                <a:moveTo>
                  <a:pt x="225028" y="42416"/>
                </a:moveTo>
                <a:lnTo>
                  <a:pt x="225028" y="50620"/>
                </a:lnTo>
                <a:lnTo>
                  <a:pt x="216601" y="50620"/>
                </a:lnTo>
                <a:lnTo>
                  <a:pt x="216601" y="42416"/>
                </a:lnTo>
                <a:close/>
                <a:moveTo>
                  <a:pt x="233679" y="42416"/>
                </a:moveTo>
                <a:lnTo>
                  <a:pt x="233679" y="50620"/>
                </a:lnTo>
                <a:lnTo>
                  <a:pt x="225251" y="50620"/>
                </a:lnTo>
                <a:lnTo>
                  <a:pt x="225251" y="42416"/>
                </a:lnTo>
                <a:close/>
                <a:moveTo>
                  <a:pt x="242329" y="42416"/>
                </a:moveTo>
                <a:lnTo>
                  <a:pt x="242329" y="50620"/>
                </a:lnTo>
                <a:lnTo>
                  <a:pt x="233902" y="50620"/>
                </a:lnTo>
                <a:lnTo>
                  <a:pt x="233902" y="42416"/>
                </a:lnTo>
                <a:close/>
                <a:moveTo>
                  <a:pt x="250980" y="42416"/>
                </a:moveTo>
                <a:lnTo>
                  <a:pt x="250980" y="50620"/>
                </a:lnTo>
                <a:lnTo>
                  <a:pt x="242553" y="50620"/>
                </a:lnTo>
                <a:lnTo>
                  <a:pt x="242553" y="42416"/>
                </a:lnTo>
                <a:close/>
                <a:moveTo>
                  <a:pt x="259686" y="42416"/>
                </a:moveTo>
                <a:lnTo>
                  <a:pt x="259686" y="50620"/>
                </a:lnTo>
                <a:lnTo>
                  <a:pt x="251203" y="50620"/>
                </a:lnTo>
                <a:lnTo>
                  <a:pt x="251203" y="42416"/>
                </a:lnTo>
                <a:close/>
                <a:moveTo>
                  <a:pt x="268337" y="42416"/>
                </a:moveTo>
                <a:lnTo>
                  <a:pt x="268337" y="50620"/>
                </a:lnTo>
                <a:lnTo>
                  <a:pt x="259910" y="50620"/>
                </a:lnTo>
                <a:lnTo>
                  <a:pt x="259910" y="42416"/>
                </a:lnTo>
                <a:close/>
                <a:moveTo>
                  <a:pt x="276988" y="42416"/>
                </a:moveTo>
                <a:lnTo>
                  <a:pt x="276988" y="50620"/>
                </a:lnTo>
                <a:lnTo>
                  <a:pt x="268560" y="50620"/>
                </a:lnTo>
                <a:lnTo>
                  <a:pt x="268560" y="42416"/>
                </a:lnTo>
                <a:close/>
                <a:moveTo>
                  <a:pt x="17190" y="50843"/>
                </a:moveTo>
                <a:lnTo>
                  <a:pt x="17190" y="59103"/>
                </a:lnTo>
                <a:lnTo>
                  <a:pt x="8762" y="59103"/>
                </a:lnTo>
                <a:lnTo>
                  <a:pt x="8762" y="50843"/>
                </a:lnTo>
                <a:close/>
                <a:moveTo>
                  <a:pt x="25840" y="50843"/>
                </a:moveTo>
                <a:lnTo>
                  <a:pt x="25840" y="59103"/>
                </a:lnTo>
                <a:lnTo>
                  <a:pt x="17413" y="59103"/>
                </a:lnTo>
                <a:lnTo>
                  <a:pt x="17413" y="50843"/>
                </a:lnTo>
                <a:close/>
                <a:moveTo>
                  <a:pt x="34547" y="50843"/>
                </a:moveTo>
                <a:lnTo>
                  <a:pt x="34547" y="59103"/>
                </a:lnTo>
                <a:lnTo>
                  <a:pt x="26064" y="59103"/>
                </a:lnTo>
                <a:lnTo>
                  <a:pt x="26064" y="50843"/>
                </a:lnTo>
                <a:close/>
                <a:moveTo>
                  <a:pt x="43197" y="50843"/>
                </a:moveTo>
                <a:lnTo>
                  <a:pt x="43197" y="59103"/>
                </a:lnTo>
                <a:lnTo>
                  <a:pt x="34770" y="59103"/>
                </a:lnTo>
                <a:lnTo>
                  <a:pt x="34770" y="50843"/>
                </a:lnTo>
                <a:close/>
                <a:moveTo>
                  <a:pt x="51848" y="50843"/>
                </a:moveTo>
                <a:lnTo>
                  <a:pt x="51848" y="59103"/>
                </a:lnTo>
                <a:lnTo>
                  <a:pt x="43421" y="59103"/>
                </a:lnTo>
                <a:lnTo>
                  <a:pt x="43421" y="50843"/>
                </a:lnTo>
                <a:close/>
                <a:moveTo>
                  <a:pt x="60499" y="50843"/>
                </a:moveTo>
                <a:lnTo>
                  <a:pt x="60499" y="59103"/>
                </a:lnTo>
                <a:lnTo>
                  <a:pt x="52071" y="59103"/>
                </a:lnTo>
                <a:lnTo>
                  <a:pt x="52071" y="50843"/>
                </a:lnTo>
                <a:close/>
                <a:moveTo>
                  <a:pt x="69149" y="50843"/>
                </a:moveTo>
                <a:lnTo>
                  <a:pt x="69149" y="59103"/>
                </a:lnTo>
                <a:lnTo>
                  <a:pt x="60722" y="59103"/>
                </a:lnTo>
                <a:lnTo>
                  <a:pt x="60722" y="50843"/>
                </a:lnTo>
                <a:close/>
                <a:moveTo>
                  <a:pt x="77800" y="50843"/>
                </a:moveTo>
                <a:lnTo>
                  <a:pt x="77800" y="59103"/>
                </a:lnTo>
                <a:lnTo>
                  <a:pt x="69373" y="59103"/>
                </a:lnTo>
                <a:lnTo>
                  <a:pt x="69373" y="50843"/>
                </a:lnTo>
                <a:close/>
                <a:moveTo>
                  <a:pt x="86506" y="50843"/>
                </a:moveTo>
                <a:lnTo>
                  <a:pt x="86506" y="59103"/>
                </a:lnTo>
                <a:lnTo>
                  <a:pt x="78023" y="59103"/>
                </a:lnTo>
                <a:lnTo>
                  <a:pt x="78023" y="50843"/>
                </a:lnTo>
                <a:close/>
                <a:moveTo>
                  <a:pt x="95157" y="50843"/>
                </a:moveTo>
                <a:lnTo>
                  <a:pt x="95157" y="59103"/>
                </a:lnTo>
                <a:lnTo>
                  <a:pt x="86730" y="59103"/>
                </a:lnTo>
                <a:lnTo>
                  <a:pt x="86730" y="50843"/>
                </a:lnTo>
                <a:close/>
                <a:moveTo>
                  <a:pt x="103808" y="50843"/>
                </a:moveTo>
                <a:lnTo>
                  <a:pt x="103808" y="59103"/>
                </a:lnTo>
                <a:lnTo>
                  <a:pt x="95380" y="59103"/>
                </a:lnTo>
                <a:lnTo>
                  <a:pt x="95380" y="50843"/>
                </a:lnTo>
                <a:close/>
                <a:moveTo>
                  <a:pt x="112458" y="50843"/>
                </a:moveTo>
                <a:lnTo>
                  <a:pt x="112458" y="59103"/>
                </a:lnTo>
                <a:lnTo>
                  <a:pt x="104031" y="59103"/>
                </a:lnTo>
                <a:lnTo>
                  <a:pt x="104031" y="50843"/>
                </a:lnTo>
                <a:close/>
                <a:moveTo>
                  <a:pt x="121109" y="50843"/>
                </a:moveTo>
                <a:lnTo>
                  <a:pt x="121109" y="59103"/>
                </a:lnTo>
                <a:lnTo>
                  <a:pt x="112681" y="59103"/>
                </a:lnTo>
                <a:lnTo>
                  <a:pt x="112681" y="50843"/>
                </a:lnTo>
                <a:close/>
                <a:moveTo>
                  <a:pt x="129760" y="50843"/>
                </a:moveTo>
                <a:lnTo>
                  <a:pt x="129760" y="59103"/>
                </a:lnTo>
                <a:lnTo>
                  <a:pt x="121332" y="59103"/>
                </a:lnTo>
                <a:lnTo>
                  <a:pt x="121332" y="50843"/>
                </a:lnTo>
                <a:close/>
                <a:moveTo>
                  <a:pt x="138410" y="50843"/>
                </a:moveTo>
                <a:lnTo>
                  <a:pt x="138410" y="59103"/>
                </a:lnTo>
                <a:lnTo>
                  <a:pt x="129983" y="59103"/>
                </a:lnTo>
                <a:lnTo>
                  <a:pt x="129983" y="50843"/>
                </a:lnTo>
                <a:close/>
                <a:moveTo>
                  <a:pt x="147117" y="50843"/>
                </a:moveTo>
                <a:lnTo>
                  <a:pt x="147117" y="59103"/>
                </a:lnTo>
                <a:lnTo>
                  <a:pt x="138633" y="59103"/>
                </a:lnTo>
                <a:lnTo>
                  <a:pt x="138633" y="50843"/>
                </a:lnTo>
                <a:close/>
                <a:moveTo>
                  <a:pt x="155767" y="50843"/>
                </a:moveTo>
                <a:lnTo>
                  <a:pt x="155767" y="59103"/>
                </a:lnTo>
                <a:lnTo>
                  <a:pt x="147340" y="59103"/>
                </a:lnTo>
                <a:lnTo>
                  <a:pt x="147340" y="50843"/>
                </a:lnTo>
                <a:close/>
                <a:moveTo>
                  <a:pt x="164418" y="50843"/>
                </a:moveTo>
                <a:lnTo>
                  <a:pt x="164418" y="59103"/>
                </a:lnTo>
                <a:lnTo>
                  <a:pt x="155990" y="59103"/>
                </a:lnTo>
                <a:lnTo>
                  <a:pt x="155990" y="50843"/>
                </a:lnTo>
                <a:close/>
                <a:moveTo>
                  <a:pt x="173069" y="50843"/>
                </a:moveTo>
                <a:lnTo>
                  <a:pt x="173069" y="59103"/>
                </a:lnTo>
                <a:lnTo>
                  <a:pt x="164641" y="59103"/>
                </a:lnTo>
                <a:lnTo>
                  <a:pt x="164641" y="50843"/>
                </a:lnTo>
                <a:close/>
                <a:moveTo>
                  <a:pt x="181719" y="50843"/>
                </a:moveTo>
                <a:lnTo>
                  <a:pt x="181719" y="59103"/>
                </a:lnTo>
                <a:lnTo>
                  <a:pt x="173292" y="59103"/>
                </a:lnTo>
                <a:lnTo>
                  <a:pt x="173292" y="50843"/>
                </a:lnTo>
                <a:close/>
                <a:moveTo>
                  <a:pt x="190370" y="50843"/>
                </a:moveTo>
                <a:lnTo>
                  <a:pt x="190370" y="59103"/>
                </a:lnTo>
                <a:lnTo>
                  <a:pt x="181942" y="59103"/>
                </a:lnTo>
                <a:lnTo>
                  <a:pt x="181942" y="50843"/>
                </a:lnTo>
                <a:close/>
                <a:moveTo>
                  <a:pt x="199020" y="50843"/>
                </a:moveTo>
                <a:lnTo>
                  <a:pt x="199020" y="59103"/>
                </a:lnTo>
                <a:lnTo>
                  <a:pt x="190593" y="59103"/>
                </a:lnTo>
                <a:lnTo>
                  <a:pt x="190593" y="50843"/>
                </a:lnTo>
                <a:close/>
                <a:moveTo>
                  <a:pt x="207727" y="50843"/>
                </a:moveTo>
                <a:lnTo>
                  <a:pt x="207727" y="59103"/>
                </a:lnTo>
                <a:lnTo>
                  <a:pt x="199244" y="59103"/>
                </a:lnTo>
                <a:lnTo>
                  <a:pt x="199244" y="50843"/>
                </a:lnTo>
                <a:close/>
                <a:moveTo>
                  <a:pt x="216377" y="50843"/>
                </a:moveTo>
                <a:lnTo>
                  <a:pt x="216377" y="59103"/>
                </a:lnTo>
                <a:lnTo>
                  <a:pt x="207950" y="59103"/>
                </a:lnTo>
                <a:lnTo>
                  <a:pt x="207950" y="50843"/>
                </a:lnTo>
                <a:close/>
                <a:moveTo>
                  <a:pt x="225028" y="50843"/>
                </a:moveTo>
                <a:lnTo>
                  <a:pt x="225028" y="59103"/>
                </a:lnTo>
                <a:lnTo>
                  <a:pt x="216601" y="59103"/>
                </a:lnTo>
                <a:lnTo>
                  <a:pt x="216601" y="50843"/>
                </a:lnTo>
                <a:close/>
                <a:moveTo>
                  <a:pt x="233679" y="50843"/>
                </a:moveTo>
                <a:lnTo>
                  <a:pt x="233679" y="59103"/>
                </a:lnTo>
                <a:lnTo>
                  <a:pt x="225251" y="59103"/>
                </a:lnTo>
                <a:lnTo>
                  <a:pt x="225251" y="50843"/>
                </a:lnTo>
                <a:close/>
                <a:moveTo>
                  <a:pt x="242329" y="50843"/>
                </a:moveTo>
                <a:lnTo>
                  <a:pt x="242329" y="59103"/>
                </a:lnTo>
                <a:lnTo>
                  <a:pt x="233902" y="59103"/>
                </a:lnTo>
                <a:lnTo>
                  <a:pt x="233902" y="50843"/>
                </a:lnTo>
                <a:close/>
                <a:moveTo>
                  <a:pt x="250980" y="50843"/>
                </a:moveTo>
                <a:lnTo>
                  <a:pt x="250980" y="59103"/>
                </a:lnTo>
                <a:lnTo>
                  <a:pt x="242553" y="59103"/>
                </a:lnTo>
                <a:lnTo>
                  <a:pt x="242553" y="50843"/>
                </a:lnTo>
                <a:close/>
                <a:moveTo>
                  <a:pt x="259686" y="50843"/>
                </a:moveTo>
                <a:lnTo>
                  <a:pt x="259686" y="59103"/>
                </a:lnTo>
                <a:lnTo>
                  <a:pt x="251203" y="59103"/>
                </a:lnTo>
                <a:lnTo>
                  <a:pt x="251203" y="50843"/>
                </a:lnTo>
                <a:close/>
                <a:moveTo>
                  <a:pt x="268337" y="50843"/>
                </a:moveTo>
                <a:lnTo>
                  <a:pt x="268337" y="59103"/>
                </a:lnTo>
                <a:lnTo>
                  <a:pt x="259910" y="59103"/>
                </a:lnTo>
                <a:lnTo>
                  <a:pt x="259910" y="50843"/>
                </a:lnTo>
                <a:close/>
                <a:moveTo>
                  <a:pt x="276988" y="50843"/>
                </a:moveTo>
                <a:lnTo>
                  <a:pt x="276988" y="59103"/>
                </a:lnTo>
                <a:lnTo>
                  <a:pt x="268560" y="59103"/>
                </a:lnTo>
                <a:lnTo>
                  <a:pt x="268560" y="50843"/>
                </a:lnTo>
                <a:close/>
                <a:moveTo>
                  <a:pt x="17190" y="59326"/>
                </a:moveTo>
                <a:lnTo>
                  <a:pt x="17190" y="67586"/>
                </a:lnTo>
                <a:lnTo>
                  <a:pt x="8762" y="67586"/>
                </a:lnTo>
                <a:lnTo>
                  <a:pt x="8762" y="59326"/>
                </a:lnTo>
                <a:close/>
                <a:moveTo>
                  <a:pt x="25840" y="59326"/>
                </a:moveTo>
                <a:lnTo>
                  <a:pt x="25840" y="67586"/>
                </a:lnTo>
                <a:lnTo>
                  <a:pt x="17413" y="67586"/>
                </a:lnTo>
                <a:lnTo>
                  <a:pt x="17413" y="59326"/>
                </a:lnTo>
                <a:close/>
                <a:moveTo>
                  <a:pt x="34547" y="59326"/>
                </a:moveTo>
                <a:lnTo>
                  <a:pt x="34547" y="67586"/>
                </a:lnTo>
                <a:lnTo>
                  <a:pt x="26064" y="67586"/>
                </a:lnTo>
                <a:lnTo>
                  <a:pt x="26064" y="59326"/>
                </a:lnTo>
                <a:close/>
                <a:moveTo>
                  <a:pt x="43197" y="59326"/>
                </a:moveTo>
                <a:lnTo>
                  <a:pt x="43197" y="67586"/>
                </a:lnTo>
                <a:lnTo>
                  <a:pt x="34770" y="67586"/>
                </a:lnTo>
                <a:lnTo>
                  <a:pt x="34770" y="59326"/>
                </a:lnTo>
                <a:close/>
                <a:moveTo>
                  <a:pt x="51848" y="59326"/>
                </a:moveTo>
                <a:lnTo>
                  <a:pt x="51848" y="67586"/>
                </a:lnTo>
                <a:lnTo>
                  <a:pt x="43421" y="67586"/>
                </a:lnTo>
                <a:lnTo>
                  <a:pt x="43421" y="59326"/>
                </a:lnTo>
                <a:close/>
                <a:moveTo>
                  <a:pt x="60499" y="59326"/>
                </a:moveTo>
                <a:lnTo>
                  <a:pt x="60499" y="67586"/>
                </a:lnTo>
                <a:lnTo>
                  <a:pt x="52071" y="67586"/>
                </a:lnTo>
                <a:lnTo>
                  <a:pt x="52071" y="59326"/>
                </a:lnTo>
                <a:close/>
                <a:moveTo>
                  <a:pt x="69149" y="59326"/>
                </a:moveTo>
                <a:lnTo>
                  <a:pt x="69149" y="67586"/>
                </a:lnTo>
                <a:lnTo>
                  <a:pt x="60722" y="67586"/>
                </a:lnTo>
                <a:lnTo>
                  <a:pt x="60722" y="59326"/>
                </a:lnTo>
                <a:close/>
                <a:moveTo>
                  <a:pt x="77800" y="59326"/>
                </a:moveTo>
                <a:lnTo>
                  <a:pt x="77800" y="67586"/>
                </a:lnTo>
                <a:lnTo>
                  <a:pt x="69373" y="67586"/>
                </a:lnTo>
                <a:lnTo>
                  <a:pt x="69373" y="59326"/>
                </a:lnTo>
                <a:close/>
                <a:moveTo>
                  <a:pt x="86506" y="59326"/>
                </a:moveTo>
                <a:lnTo>
                  <a:pt x="86506" y="67586"/>
                </a:lnTo>
                <a:lnTo>
                  <a:pt x="78023" y="67586"/>
                </a:lnTo>
                <a:lnTo>
                  <a:pt x="78023" y="59326"/>
                </a:lnTo>
                <a:close/>
                <a:moveTo>
                  <a:pt x="95157" y="59326"/>
                </a:moveTo>
                <a:lnTo>
                  <a:pt x="95157" y="67586"/>
                </a:lnTo>
                <a:lnTo>
                  <a:pt x="86730" y="67586"/>
                </a:lnTo>
                <a:lnTo>
                  <a:pt x="86730" y="59326"/>
                </a:lnTo>
                <a:close/>
                <a:moveTo>
                  <a:pt x="103808" y="59326"/>
                </a:moveTo>
                <a:lnTo>
                  <a:pt x="103808" y="67586"/>
                </a:lnTo>
                <a:lnTo>
                  <a:pt x="95380" y="67586"/>
                </a:lnTo>
                <a:lnTo>
                  <a:pt x="95380" y="59326"/>
                </a:lnTo>
                <a:close/>
                <a:moveTo>
                  <a:pt x="112458" y="59326"/>
                </a:moveTo>
                <a:lnTo>
                  <a:pt x="112458" y="67586"/>
                </a:lnTo>
                <a:lnTo>
                  <a:pt x="104031" y="67586"/>
                </a:lnTo>
                <a:lnTo>
                  <a:pt x="104031" y="59326"/>
                </a:lnTo>
                <a:close/>
                <a:moveTo>
                  <a:pt x="121109" y="59326"/>
                </a:moveTo>
                <a:lnTo>
                  <a:pt x="121109" y="67586"/>
                </a:lnTo>
                <a:lnTo>
                  <a:pt x="112681" y="67586"/>
                </a:lnTo>
                <a:lnTo>
                  <a:pt x="112681" y="59326"/>
                </a:lnTo>
                <a:close/>
                <a:moveTo>
                  <a:pt x="129760" y="59326"/>
                </a:moveTo>
                <a:lnTo>
                  <a:pt x="129760" y="67586"/>
                </a:lnTo>
                <a:lnTo>
                  <a:pt x="121332" y="67586"/>
                </a:lnTo>
                <a:lnTo>
                  <a:pt x="121332" y="59326"/>
                </a:lnTo>
                <a:close/>
                <a:moveTo>
                  <a:pt x="138410" y="59326"/>
                </a:moveTo>
                <a:lnTo>
                  <a:pt x="138410" y="67586"/>
                </a:lnTo>
                <a:lnTo>
                  <a:pt x="129983" y="67586"/>
                </a:lnTo>
                <a:lnTo>
                  <a:pt x="129983" y="59326"/>
                </a:lnTo>
                <a:close/>
                <a:moveTo>
                  <a:pt x="147117" y="59326"/>
                </a:moveTo>
                <a:lnTo>
                  <a:pt x="147117" y="67586"/>
                </a:lnTo>
                <a:lnTo>
                  <a:pt x="138633" y="67586"/>
                </a:lnTo>
                <a:lnTo>
                  <a:pt x="138633" y="59326"/>
                </a:lnTo>
                <a:close/>
                <a:moveTo>
                  <a:pt x="155767" y="59326"/>
                </a:moveTo>
                <a:lnTo>
                  <a:pt x="155767" y="67586"/>
                </a:lnTo>
                <a:lnTo>
                  <a:pt x="147340" y="67586"/>
                </a:lnTo>
                <a:lnTo>
                  <a:pt x="147340" y="59326"/>
                </a:lnTo>
                <a:close/>
                <a:moveTo>
                  <a:pt x="164418" y="59326"/>
                </a:moveTo>
                <a:lnTo>
                  <a:pt x="164418" y="67586"/>
                </a:lnTo>
                <a:lnTo>
                  <a:pt x="155990" y="67586"/>
                </a:lnTo>
                <a:lnTo>
                  <a:pt x="155990" y="59326"/>
                </a:lnTo>
                <a:close/>
                <a:moveTo>
                  <a:pt x="173069" y="59326"/>
                </a:moveTo>
                <a:lnTo>
                  <a:pt x="173069" y="67586"/>
                </a:lnTo>
                <a:lnTo>
                  <a:pt x="164641" y="67586"/>
                </a:lnTo>
                <a:lnTo>
                  <a:pt x="164641" y="59326"/>
                </a:lnTo>
                <a:close/>
                <a:moveTo>
                  <a:pt x="181719" y="59326"/>
                </a:moveTo>
                <a:lnTo>
                  <a:pt x="181719" y="67586"/>
                </a:lnTo>
                <a:lnTo>
                  <a:pt x="173292" y="67586"/>
                </a:lnTo>
                <a:lnTo>
                  <a:pt x="173292" y="59326"/>
                </a:lnTo>
                <a:close/>
                <a:moveTo>
                  <a:pt x="190370" y="59326"/>
                </a:moveTo>
                <a:lnTo>
                  <a:pt x="190370" y="67586"/>
                </a:lnTo>
                <a:lnTo>
                  <a:pt x="181942" y="67586"/>
                </a:lnTo>
                <a:lnTo>
                  <a:pt x="181942" y="59326"/>
                </a:lnTo>
                <a:close/>
                <a:moveTo>
                  <a:pt x="199020" y="59326"/>
                </a:moveTo>
                <a:lnTo>
                  <a:pt x="199020" y="67586"/>
                </a:lnTo>
                <a:lnTo>
                  <a:pt x="190593" y="67586"/>
                </a:lnTo>
                <a:lnTo>
                  <a:pt x="190593" y="59326"/>
                </a:lnTo>
                <a:close/>
                <a:moveTo>
                  <a:pt x="207727" y="59326"/>
                </a:moveTo>
                <a:lnTo>
                  <a:pt x="207727" y="67586"/>
                </a:lnTo>
                <a:lnTo>
                  <a:pt x="199244" y="67586"/>
                </a:lnTo>
                <a:lnTo>
                  <a:pt x="199244" y="59326"/>
                </a:lnTo>
                <a:close/>
                <a:moveTo>
                  <a:pt x="216377" y="59326"/>
                </a:moveTo>
                <a:lnTo>
                  <a:pt x="216377" y="67586"/>
                </a:lnTo>
                <a:lnTo>
                  <a:pt x="207950" y="67586"/>
                </a:lnTo>
                <a:lnTo>
                  <a:pt x="207950" y="59326"/>
                </a:lnTo>
                <a:close/>
                <a:moveTo>
                  <a:pt x="225028" y="59326"/>
                </a:moveTo>
                <a:lnTo>
                  <a:pt x="225028" y="67586"/>
                </a:lnTo>
                <a:lnTo>
                  <a:pt x="216601" y="67586"/>
                </a:lnTo>
                <a:lnTo>
                  <a:pt x="216601" y="59326"/>
                </a:lnTo>
                <a:close/>
                <a:moveTo>
                  <a:pt x="233679" y="59326"/>
                </a:moveTo>
                <a:lnTo>
                  <a:pt x="233679" y="67586"/>
                </a:lnTo>
                <a:lnTo>
                  <a:pt x="225251" y="67586"/>
                </a:lnTo>
                <a:lnTo>
                  <a:pt x="225251" y="59326"/>
                </a:lnTo>
                <a:close/>
                <a:moveTo>
                  <a:pt x="242329" y="59326"/>
                </a:moveTo>
                <a:lnTo>
                  <a:pt x="242329" y="67586"/>
                </a:lnTo>
                <a:lnTo>
                  <a:pt x="233902" y="67586"/>
                </a:lnTo>
                <a:lnTo>
                  <a:pt x="233902" y="59326"/>
                </a:lnTo>
                <a:close/>
                <a:moveTo>
                  <a:pt x="250980" y="59326"/>
                </a:moveTo>
                <a:lnTo>
                  <a:pt x="250980" y="67586"/>
                </a:lnTo>
                <a:lnTo>
                  <a:pt x="242553" y="67586"/>
                </a:lnTo>
                <a:lnTo>
                  <a:pt x="242553" y="59326"/>
                </a:lnTo>
                <a:close/>
                <a:moveTo>
                  <a:pt x="259686" y="59326"/>
                </a:moveTo>
                <a:lnTo>
                  <a:pt x="259686" y="67586"/>
                </a:lnTo>
                <a:lnTo>
                  <a:pt x="251203" y="67586"/>
                </a:lnTo>
                <a:lnTo>
                  <a:pt x="251203" y="59326"/>
                </a:lnTo>
                <a:close/>
                <a:moveTo>
                  <a:pt x="268337" y="59326"/>
                </a:moveTo>
                <a:lnTo>
                  <a:pt x="268337" y="67586"/>
                </a:lnTo>
                <a:lnTo>
                  <a:pt x="259910" y="67586"/>
                </a:lnTo>
                <a:lnTo>
                  <a:pt x="259910" y="59326"/>
                </a:lnTo>
                <a:close/>
                <a:moveTo>
                  <a:pt x="276988" y="59326"/>
                </a:moveTo>
                <a:lnTo>
                  <a:pt x="276988" y="67586"/>
                </a:lnTo>
                <a:lnTo>
                  <a:pt x="268560" y="67586"/>
                </a:lnTo>
                <a:lnTo>
                  <a:pt x="268560" y="59326"/>
                </a:lnTo>
                <a:close/>
                <a:moveTo>
                  <a:pt x="17190" y="67810"/>
                </a:moveTo>
                <a:lnTo>
                  <a:pt x="17190" y="76014"/>
                </a:lnTo>
                <a:lnTo>
                  <a:pt x="8762" y="76014"/>
                </a:lnTo>
                <a:lnTo>
                  <a:pt x="8762" y="67810"/>
                </a:lnTo>
                <a:close/>
                <a:moveTo>
                  <a:pt x="25840" y="67810"/>
                </a:moveTo>
                <a:lnTo>
                  <a:pt x="25840" y="76014"/>
                </a:lnTo>
                <a:lnTo>
                  <a:pt x="17413" y="76014"/>
                </a:lnTo>
                <a:lnTo>
                  <a:pt x="17413" y="67810"/>
                </a:lnTo>
                <a:close/>
                <a:moveTo>
                  <a:pt x="34547" y="67810"/>
                </a:moveTo>
                <a:lnTo>
                  <a:pt x="34547" y="76014"/>
                </a:lnTo>
                <a:lnTo>
                  <a:pt x="26064" y="76014"/>
                </a:lnTo>
                <a:lnTo>
                  <a:pt x="26064" y="67810"/>
                </a:lnTo>
                <a:close/>
                <a:moveTo>
                  <a:pt x="43197" y="67810"/>
                </a:moveTo>
                <a:lnTo>
                  <a:pt x="43197" y="76014"/>
                </a:lnTo>
                <a:lnTo>
                  <a:pt x="34770" y="76014"/>
                </a:lnTo>
                <a:lnTo>
                  <a:pt x="34770" y="67810"/>
                </a:lnTo>
                <a:close/>
                <a:moveTo>
                  <a:pt x="51848" y="67810"/>
                </a:moveTo>
                <a:lnTo>
                  <a:pt x="51848" y="76014"/>
                </a:lnTo>
                <a:lnTo>
                  <a:pt x="43421" y="76014"/>
                </a:lnTo>
                <a:lnTo>
                  <a:pt x="43421" y="67810"/>
                </a:lnTo>
                <a:close/>
                <a:moveTo>
                  <a:pt x="60499" y="67810"/>
                </a:moveTo>
                <a:lnTo>
                  <a:pt x="60499" y="76014"/>
                </a:lnTo>
                <a:lnTo>
                  <a:pt x="52071" y="76014"/>
                </a:lnTo>
                <a:lnTo>
                  <a:pt x="52071" y="67810"/>
                </a:lnTo>
                <a:close/>
                <a:moveTo>
                  <a:pt x="69149" y="67810"/>
                </a:moveTo>
                <a:lnTo>
                  <a:pt x="69149" y="76014"/>
                </a:lnTo>
                <a:lnTo>
                  <a:pt x="60722" y="76014"/>
                </a:lnTo>
                <a:lnTo>
                  <a:pt x="60722" y="67810"/>
                </a:lnTo>
                <a:close/>
                <a:moveTo>
                  <a:pt x="77800" y="67810"/>
                </a:moveTo>
                <a:lnTo>
                  <a:pt x="77800" y="76014"/>
                </a:lnTo>
                <a:lnTo>
                  <a:pt x="69373" y="76014"/>
                </a:lnTo>
                <a:lnTo>
                  <a:pt x="69373" y="67810"/>
                </a:lnTo>
                <a:close/>
                <a:moveTo>
                  <a:pt x="86506" y="67810"/>
                </a:moveTo>
                <a:lnTo>
                  <a:pt x="86506" y="76014"/>
                </a:lnTo>
                <a:lnTo>
                  <a:pt x="78023" y="76014"/>
                </a:lnTo>
                <a:lnTo>
                  <a:pt x="78023" y="67810"/>
                </a:lnTo>
                <a:close/>
                <a:moveTo>
                  <a:pt x="95157" y="67810"/>
                </a:moveTo>
                <a:lnTo>
                  <a:pt x="95157" y="76014"/>
                </a:lnTo>
                <a:lnTo>
                  <a:pt x="86730" y="76014"/>
                </a:lnTo>
                <a:lnTo>
                  <a:pt x="86730" y="67810"/>
                </a:lnTo>
                <a:close/>
                <a:moveTo>
                  <a:pt x="103808" y="67810"/>
                </a:moveTo>
                <a:lnTo>
                  <a:pt x="103808" y="76014"/>
                </a:lnTo>
                <a:lnTo>
                  <a:pt x="95380" y="76014"/>
                </a:lnTo>
                <a:lnTo>
                  <a:pt x="95380" y="67810"/>
                </a:lnTo>
                <a:close/>
                <a:moveTo>
                  <a:pt x="112458" y="67810"/>
                </a:moveTo>
                <a:lnTo>
                  <a:pt x="112458" y="76014"/>
                </a:lnTo>
                <a:lnTo>
                  <a:pt x="104031" y="76014"/>
                </a:lnTo>
                <a:lnTo>
                  <a:pt x="104031" y="67810"/>
                </a:lnTo>
                <a:close/>
                <a:moveTo>
                  <a:pt x="121109" y="67810"/>
                </a:moveTo>
                <a:lnTo>
                  <a:pt x="121109" y="76014"/>
                </a:lnTo>
                <a:lnTo>
                  <a:pt x="112681" y="76014"/>
                </a:lnTo>
                <a:lnTo>
                  <a:pt x="112681" y="67810"/>
                </a:lnTo>
                <a:close/>
                <a:moveTo>
                  <a:pt x="129760" y="67810"/>
                </a:moveTo>
                <a:lnTo>
                  <a:pt x="129760" y="76014"/>
                </a:lnTo>
                <a:lnTo>
                  <a:pt x="121332" y="76014"/>
                </a:lnTo>
                <a:lnTo>
                  <a:pt x="121332" y="67810"/>
                </a:lnTo>
                <a:close/>
                <a:moveTo>
                  <a:pt x="138410" y="67810"/>
                </a:moveTo>
                <a:lnTo>
                  <a:pt x="138410" y="76014"/>
                </a:lnTo>
                <a:lnTo>
                  <a:pt x="129983" y="76014"/>
                </a:lnTo>
                <a:lnTo>
                  <a:pt x="129983" y="67810"/>
                </a:lnTo>
                <a:close/>
                <a:moveTo>
                  <a:pt x="147117" y="67810"/>
                </a:moveTo>
                <a:lnTo>
                  <a:pt x="147117" y="76014"/>
                </a:lnTo>
                <a:lnTo>
                  <a:pt x="138633" y="76014"/>
                </a:lnTo>
                <a:lnTo>
                  <a:pt x="138633" y="67810"/>
                </a:lnTo>
                <a:close/>
                <a:moveTo>
                  <a:pt x="155767" y="67810"/>
                </a:moveTo>
                <a:lnTo>
                  <a:pt x="155767" y="76014"/>
                </a:lnTo>
                <a:lnTo>
                  <a:pt x="147340" y="76014"/>
                </a:lnTo>
                <a:lnTo>
                  <a:pt x="147340" y="67810"/>
                </a:lnTo>
                <a:close/>
                <a:moveTo>
                  <a:pt x="164418" y="67810"/>
                </a:moveTo>
                <a:lnTo>
                  <a:pt x="164418" y="76014"/>
                </a:lnTo>
                <a:lnTo>
                  <a:pt x="155990" y="76014"/>
                </a:lnTo>
                <a:lnTo>
                  <a:pt x="155990" y="67810"/>
                </a:lnTo>
                <a:close/>
                <a:moveTo>
                  <a:pt x="173069" y="67810"/>
                </a:moveTo>
                <a:lnTo>
                  <a:pt x="173069" y="76014"/>
                </a:lnTo>
                <a:lnTo>
                  <a:pt x="164641" y="76014"/>
                </a:lnTo>
                <a:lnTo>
                  <a:pt x="164641" y="67810"/>
                </a:lnTo>
                <a:close/>
                <a:moveTo>
                  <a:pt x="181719" y="67810"/>
                </a:moveTo>
                <a:lnTo>
                  <a:pt x="181719" y="76014"/>
                </a:lnTo>
                <a:lnTo>
                  <a:pt x="173292" y="76014"/>
                </a:lnTo>
                <a:lnTo>
                  <a:pt x="173292" y="67810"/>
                </a:lnTo>
                <a:close/>
                <a:moveTo>
                  <a:pt x="190370" y="67810"/>
                </a:moveTo>
                <a:lnTo>
                  <a:pt x="190370" y="76014"/>
                </a:lnTo>
                <a:lnTo>
                  <a:pt x="181942" y="76014"/>
                </a:lnTo>
                <a:lnTo>
                  <a:pt x="181942" y="67810"/>
                </a:lnTo>
                <a:close/>
                <a:moveTo>
                  <a:pt x="199020" y="67810"/>
                </a:moveTo>
                <a:lnTo>
                  <a:pt x="199020" y="76014"/>
                </a:lnTo>
                <a:lnTo>
                  <a:pt x="190593" y="76014"/>
                </a:lnTo>
                <a:lnTo>
                  <a:pt x="190593" y="67810"/>
                </a:lnTo>
                <a:close/>
                <a:moveTo>
                  <a:pt x="207727" y="67810"/>
                </a:moveTo>
                <a:lnTo>
                  <a:pt x="207727" y="76014"/>
                </a:lnTo>
                <a:lnTo>
                  <a:pt x="199244" y="76014"/>
                </a:lnTo>
                <a:lnTo>
                  <a:pt x="199244" y="67810"/>
                </a:lnTo>
                <a:close/>
                <a:moveTo>
                  <a:pt x="216377" y="67810"/>
                </a:moveTo>
                <a:lnTo>
                  <a:pt x="216377" y="76014"/>
                </a:lnTo>
                <a:lnTo>
                  <a:pt x="207950" y="76014"/>
                </a:lnTo>
                <a:lnTo>
                  <a:pt x="207950" y="67810"/>
                </a:lnTo>
                <a:close/>
                <a:moveTo>
                  <a:pt x="225028" y="67810"/>
                </a:moveTo>
                <a:lnTo>
                  <a:pt x="225028" y="76014"/>
                </a:lnTo>
                <a:lnTo>
                  <a:pt x="216601" y="76014"/>
                </a:lnTo>
                <a:lnTo>
                  <a:pt x="216601" y="67810"/>
                </a:lnTo>
                <a:close/>
                <a:moveTo>
                  <a:pt x="233679" y="67810"/>
                </a:moveTo>
                <a:lnTo>
                  <a:pt x="233679" y="76014"/>
                </a:lnTo>
                <a:lnTo>
                  <a:pt x="225251" y="76014"/>
                </a:lnTo>
                <a:lnTo>
                  <a:pt x="225251" y="67810"/>
                </a:lnTo>
                <a:close/>
                <a:moveTo>
                  <a:pt x="242329" y="67810"/>
                </a:moveTo>
                <a:lnTo>
                  <a:pt x="242329" y="76014"/>
                </a:lnTo>
                <a:lnTo>
                  <a:pt x="233902" y="76014"/>
                </a:lnTo>
                <a:lnTo>
                  <a:pt x="233902" y="67810"/>
                </a:lnTo>
                <a:close/>
                <a:moveTo>
                  <a:pt x="250980" y="67810"/>
                </a:moveTo>
                <a:lnTo>
                  <a:pt x="250980" y="76014"/>
                </a:lnTo>
                <a:lnTo>
                  <a:pt x="242553" y="76014"/>
                </a:lnTo>
                <a:lnTo>
                  <a:pt x="242553" y="67810"/>
                </a:lnTo>
                <a:close/>
                <a:moveTo>
                  <a:pt x="259686" y="67810"/>
                </a:moveTo>
                <a:lnTo>
                  <a:pt x="259686" y="76014"/>
                </a:lnTo>
                <a:lnTo>
                  <a:pt x="251203" y="76014"/>
                </a:lnTo>
                <a:lnTo>
                  <a:pt x="251203" y="67810"/>
                </a:lnTo>
                <a:close/>
                <a:moveTo>
                  <a:pt x="268337" y="67810"/>
                </a:moveTo>
                <a:lnTo>
                  <a:pt x="268337" y="76014"/>
                </a:lnTo>
                <a:lnTo>
                  <a:pt x="259910" y="76014"/>
                </a:lnTo>
                <a:lnTo>
                  <a:pt x="259910" y="67810"/>
                </a:lnTo>
                <a:close/>
                <a:moveTo>
                  <a:pt x="276988" y="67810"/>
                </a:moveTo>
                <a:lnTo>
                  <a:pt x="276988" y="76014"/>
                </a:lnTo>
                <a:lnTo>
                  <a:pt x="268560" y="76014"/>
                </a:lnTo>
                <a:lnTo>
                  <a:pt x="268560" y="67810"/>
                </a:lnTo>
                <a:close/>
                <a:moveTo>
                  <a:pt x="17190" y="76237"/>
                </a:moveTo>
                <a:lnTo>
                  <a:pt x="17190" y="84497"/>
                </a:lnTo>
                <a:lnTo>
                  <a:pt x="8762" y="84497"/>
                </a:lnTo>
                <a:lnTo>
                  <a:pt x="8762" y="76237"/>
                </a:lnTo>
                <a:close/>
                <a:moveTo>
                  <a:pt x="25840" y="76237"/>
                </a:moveTo>
                <a:lnTo>
                  <a:pt x="25840" y="84497"/>
                </a:lnTo>
                <a:lnTo>
                  <a:pt x="17413" y="84497"/>
                </a:lnTo>
                <a:lnTo>
                  <a:pt x="17413" y="76237"/>
                </a:lnTo>
                <a:close/>
                <a:moveTo>
                  <a:pt x="34547" y="76237"/>
                </a:moveTo>
                <a:lnTo>
                  <a:pt x="34547" y="84497"/>
                </a:lnTo>
                <a:lnTo>
                  <a:pt x="26064" y="84497"/>
                </a:lnTo>
                <a:lnTo>
                  <a:pt x="26064" y="76237"/>
                </a:lnTo>
                <a:close/>
                <a:moveTo>
                  <a:pt x="43197" y="76237"/>
                </a:moveTo>
                <a:lnTo>
                  <a:pt x="43197" y="84497"/>
                </a:lnTo>
                <a:lnTo>
                  <a:pt x="34770" y="84497"/>
                </a:lnTo>
                <a:lnTo>
                  <a:pt x="34770" y="76237"/>
                </a:lnTo>
                <a:close/>
                <a:moveTo>
                  <a:pt x="51848" y="76237"/>
                </a:moveTo>
                <a:lnTo>
                  <a:pt x="51848" y="84497"/>
                </a:lnTo>
                <a:lnTo>
                  <a:pt x="43421" y="84497"/>
                </a:lnTo>
                <a:lnTo>
                  <a:pt x="43421" y="76237"/>
                </a:lnTo>
                <a:close/>
                <a:moveTo>
                  <a:pt x="60499" y="76237"/>
                </a:moveTo>
                <a:lnTo>
                  <a:pt x="60499" y="84497"/>
                </a:lnTo>
                <a:lnTo>
                  <a:pt x="52071" y="84497"/>
                </a:lnTo>
                <a:lnTo>
                  <a:pt x="52071" y="76237"/>
                </a:lnTo>
                <a:close/>
                <a:moveTo>
                  <a:pt x="69149" y="76237"/>
                </a:moveTo>
                <a:lnTo>
                  <a:pt x="69149" y="84497"/>
                </a:lnTo>
                <a:lnTo>
                  <a:pt x="60722" y="84497"/>
                </a:lnTo>
                <a:lnTo>
                  <a:pt x="60722" y="76237"/>
                </a:lnTo>
                <a:close/>
                <a:moveTo>
                  <a:pt x="77800" y="76237"/>
                </a:moveTo>
                <a:lnTo>
                  <a:pt x="77800" y="84497"/>
                </a:lnTo>
                <a:lnTo>
                  <a:pt x="69373" y="84497"/>
                </a:lnTo>
                <a:lnTo>
                  <a:pt x="69373" y="76237"/>
                </a:lnTo>
                <a:close/>
                <a:moveTo>
                  <a:pt x="86506" y="76237"/>
                </a:moveTo>
                <a:lnTo>
                  <a:pt x="86506" y="84497"/>
                </a:lnTo>
                <a:lnTo>
                  <a:pt x="78023" y="84497"/>
                </a:lnTo>
                <a:lnTo>
                  <a:pt x="78023" y="76237"/>
                </a:lnTo>
                <a:close/>
                <a:moveTo>
                  <a:pt x="95157" y="76237"/>
                </a:moveTo>
                <a:lnTo>
                  <a:pt x="95157" y="84497"/>
                </a:lnTo>
                <a:lnTo>
                  <a:pt x="86730" y="84497"/>
                </a:lnTo>
                <a:lnTo>
                  <a:pt x="86730" y="76237"/>
                </a:lnTo>
                <a:close/>
                <a:moveTo>
                  <a:pt x="103808" y="76237"/>
                </a:moveTo>
                <a:lnTo>
                  <a:pt x="103808" y="84497"/>
                </a:lnTo>
                <a:lnTo>
                  <a:pt x="95380" y="84497"/>
                </a:lnTo>
                <a:lnTo>
                  <a:pt x="95380" y="76237"/>
                </a:lnTo>
                <a:close/>
                <a:moveTo>
                  <a:pt x="112458" y="76237"/>
                </a:moveTo>
                <a:lnTo>
                  <a:pt x="112458" y="84497"/>
                </a:lnTo>
                <a:lnTo>
                  <a:pt x="104031" y="84497"/>
                </a:lnTo>
                <a:lnTo>
                  <a:pt x="104031" y="76237"/>
                </a:lnTo>
                <a:close/>
                <a:moveTo>
                  <a:pt x="121109" y="76237"/>
                </a:moveTo>
                <a:lnTo>
                  <a:pt x="121109" y="84497"/>
                </a:lnTo>
                <a:lnTo>
                  <a:pt x="112681" y="84497"/>
                </a:lnTo>
                <a:lnTo>
                  <a:pt x="112681" y="76237"/>
                </a:lnTo>
                <a:close/>
                <a:moveTo>
                  <a:pt x="129760" y="76237"/>
                </a:moveTo>
                <a:lnTo>
                  <a:pt x="129760" y="84497"/>
                </a:lnTo>
                <a:lnTo>
                  <a:pt x="121332" y="84497"/>
                </a:lnTo>
                <a:lnTo>
                  <a:pt x="121332" y="76237"/>
                </a:lnTo>
                <a:close/>
                <a:moveTo>
                  <a:pt x="138410" y="76237"/>
                </a:moveTo>
                <a:lnTo>
                  <a:pt x="138410" y="84497"/>
                </a:lnTo>
                <a:lnTo>
                  <a:pt x="129983" y="84497"/>
                </a:lnTo>
                <a:lnTo>
                  <a:pt x="129983" y="76237"/>
                </a:lnTo>
                <a:close/>
                <a:moveTo>
                  <a:pt x="147117" y="76237"/>
                </a:moveTo>
                <a:lnTo>
                  <a:pt x="147117" y="84497"/>
                </a:lnTo>
                <a:lnTo>
                  <a:pt x="138633" y="84497"/>
                </a:lnTo>
                <a:lnTo>
                  <a:pt x="138633" y="76237"/>
                </a:lnTo>
                <a:close/>
                <a:moveTo>
                  <a:pt x="155767" y="76237"/>
                </a:moveTo>
                <a:lnTo>
                  <a:pt x="155767" y="84497"/>
                </a:lnTo>
                <a:lnTo>
                  <a:pt x="147340" y="84497"/>
                </a:lnTo>
                <a:lnTo>
                  <a:pt x="147340" y="76237"/>
                </a:lnTo>
                <a:close/>
                <a:moveTo>
                  <a:pt x="164418" y="76237"/>
                </a:moveTo>
                <a:lnTo>
                  <a:pt x="164418" y="84497"/>
                </a:lnTo>
                <a:lnTo>
                  <a:pt x="155990" y="84497"/>
                </a:lnTo>
                <a:lnTo>
                  <a:pt x="155990" y="76237"/>
                </a:lnTo>
                <a:close/>
                <a:moveTo>
                  <a:pt x="173069" y="76237"/>
                </a:moveTo>
                <a:lnTo>
                  <a:pt x="173069" y="84497"/>
                </a:lnTo>
                <a:lnTo>
                  <a:pt x="164641" y="84497"/>
                </a:lnTo>
                <a:lnTo>
                  <a:pt x="164641" y="76237"/>
                </a:lnTo>
                <a:close/>
                <a:moveTo>
                  <a:pt x="181719" y="76237"/>
                </a:moveTo>
                <a:lnTo>
                  <a:pt x="181719" y="84497"/>
                </a:lnTo>
                <a:lnTo>
                  <a:pt x="173292" y="84497"/>
                </a:lnTo>
                <a:lnTo>
                  <a:pt x="173292" y="76237"/>
                </a:lnTo>
                <a:close/>
                <a:moveTo>
                  <a:pt x="190370" y="76237"/>
                </a:moveTo>
                <a:lnTo>
                  <a:pt x="190370" y="84497"/>
                </a:lnTo>
                <a:lnTo>
                  <a:pt x="181942" y="84497"/>
                </a:lnTo>
                <a:lnTo>
                  <a:pt x="181942" y="76237"/>
                </a:lnTo>
                <a:close/>
                <a:moveTo>
                  <a:pt x="199020" y="76237"/>
                </a:moveTo>
                <a:lnTo>
                  <a:pt x="199020" y="84497"/>
                </a:lnTo>
                <a:lnTo>
                  <a:pt x="190593" y="84497"/>
                </a:lnTo>
                <a:lnTo>
                  <a:pt x="190593" y="76237"/>
                </a:lnTo>
                <a:close/>
                <a:moveTo>
                  <a:pt x="207727" y="76237"/>
                </a:moveTo>
                <a:lnTo>
                  <a:pt x="207727" y="84497"/>
                </a:lnTo>
                <a:lnTo>
                  <a:pt x="199244" y="84497"/>
                </a:lnTo>
                <a:lnTo>
                  <a:pt x="199244" y="76237"/>
                </a:lnTo>
                <a:close/>
                <a:moveTo>
                  <a:pt x="216377" y="76237"/>
                </a:moveTo>
                <a:lnTo>
                  <a:pt x="216377" y="84497"/>
                </a:lnTo>
                <a:lnTo>
                  <a:pt x="207950" y="84497"/>
                </a:lnTo>
                <a:lnTo>
                  <a:pt x="207950" y="76237"/>
                </a:lnTo>
                <a:close/>
                <a:moveTo>
                  <a:pt x="225028" y="76237"/>
                </a:moveTo>
                <a:lnTo>
                  <a:pt x="225028" y="84497"/>
                </a:lnTo>
                <a:lnTo>
                  <a:pt x="216601" y="84497"/>
                </a:lnTo>
                <a:lnTo>
                  <a:pt x="216601" y="76237"/>
                </a:lnTo>
                <a:close/>
                <a:moveTo>
                  <a:pt x="233679" y="76237"/>
                </a:moveTo>
                <a:lnTo>
                  <a:pt x="233679" y="84497"/>
                </a:lnTo>
                <a:lnTo>
                  <a:pt x="225251" y="84497"/>
                </a:lnTo>
                <a:lnTo>
                  <a:pt x="225251" y="76237"/>
                </a:lnTo>
                <a:close/>
                <a:moveTo>
                  <a:pt x="242329" y="76237"/>
                </a:moveTo>
                <a:lnTo>
                  <a:pt x="242329" y="84497"/>
                </a:lnTo>
                <a:lnTo>
                  <a:pt x="233902" y="84497"/>
                </a:lnTo>
                <a:lnTo>
                  <a:pt x="233902" y="76237"/>
                </a:lnTo>
                <a:close/>
                <a:moveTo>
                  <a:pt x="250980" y="76237"/>
                </a:moveTo>
                <a:lnTo>
                  <a:pt x="250980" y="84497"/>
                </a:lnTo>
                <a:lnTo>
                  <a:pt x="242553" y="84497"/>
                </a:lnTo>
                <a:lnTo>
                  <a:pt x="242553" y="76237"/>
                </a:lnTo>
                <a:close/>
                <a:moveTo>
                  <a:pt x="259686" y="76237"/>
                </a:moveTo>
                <a:lnTo>
                  <a:pt x="259686" y="84497"/>
                </a:lnTo>
                <a:lnTo>
                  <a:pt x="251203" y="84497"/>
                </a:lnTo>
                <a:lnTo>
                  <a:pt x="251203" y="76237"/>
                </a:lnTo>
                <a:close/>
                <a:moveTo>
                  <a:pt x="268337" y="76237"/>
                </a:moveTo>
                <a:lnTo>
                  <a:pt x="268337" y="84497"/>
                </a:lnTo>
                <a:lnTo>
                  <a:pt x="259910" y="84497"/>
                </a:lnTo>
                <a:lnTo>
                  <a:pt x="259910" y="76237"/>
                </a:lnTo>
                <a:close/>
                <a:moveTo>
                  <a:pt x="276988" y="76237"/>
                </a:moveTo>
                <a:lnTo>
                  <a:pt x="276988" y="84497"/>
                </a:lnTo>
                <a:lnTo>
                  <a:pt x="268560" y="84497"/>
                </a:lnTo>
                <a:lnTo>
                  <a:pt x="268560" y="76237"/>
                </a:lnTo>
                <a:close/>
                <a:moveTo>
                  <a:pt x="17190" y="84720"/>
                </a:moveTo>
                <a:lnTo>
                  <a:pt x="17190" y="92924"/>
                </a:lnTo>
                <a:lnTo>
                  <a:pt x="8762" y="92924"/>
                </a:lnTo>
                <a:lnTo>
                  <a:pt x="8762" y="84720"/>
                </a:lnTo>
                <a:close/>
                <a:moveTo>
                  <a:pt x="25840" y="84720"/>
                </a:moveTo>
                <a:lnTo>
                  <a:pt x="25840" y="92924"/>
                </a:lnTo>
                <a:lnTo>
                  <a:pt x="17413" y="92924"/>
                </a:lnTo>
                <a:lnTo>
                  <a:pt x="17413" y="84720"/>
                </a:lnTo>
                <a:close/>
                <a:moveTo>
                  <a:pt x="34547" y="84720"/>
                </a:moveTo>
                <a:lnTo>
                  <a:pt x="34547" y="92924"/>
                </a:lnTo>
                <a:lnTo>
                  <a:pt x="26064" y="92924"/>
                </a:lnTo>
                <a:lnTo>
                  <a:pt x="26064" y="84720"/>
                </a:lnTo>
                <a:close/>
                <a:moveTo>
                  <a:pt x="43197" y="84720"/>
                </a:moveTo>
                <a:lnTo>
                  <a:pt x="43197" y="92924"/>
                </a:lnTo>
                <a:lnTo>
                  <a:pt x="34770" y="92924"/>
                </a:lnTo>
                <a:lnTo>
                  <a:pt x="34770" y="84720"/>
                </a:lnTo>
                <a:close/>
                <a:moveTo>
                  <a:pt x="51848" y="84720"/>
                </a:moveTo>
                <a:lnTo>
                  <a:pt x="51848" y="92924"/>
                </a:lnTo>
                <a:lnTo>
                  <a:pt x="43421" y="92924"/>
                </a:lnTo>
                <a:lnTo>
                  <a:pt x="43421" y="84720"/>
                </a:lnTo>
                <a:close/>
                <a:moveTo>
                  <a:pt x="60499" y="84720"/>
                </a:moveTo>
                <a:lnTo>
                  <a:pt x="60499" y="92924"/>
                </a:lnTo>
                <a:lnTo>
                  <a:pt x="52071" y="92924"/>
                </a:lnTo>
                <a:lnTo>
                  <a:pt x="52071" y="84720"/>
                </a:lnTo>
                <a:close/>
                <a:moveTo>
                  <a:pt x="69149" y="84720"/>
                </a:moveTo>
                <a:lnTo>
                  <a:pt x="69149" y="92924"/>
                </a:lnTo>
                <a:lnTo>
                  <a:pt x="60722" y="92924"/>
                </a:lnTo>
                <a:lnTo>
                  <a:pt x="60722" y="84720"/>
                </a:lnTo>
                <a:close/>
                <a:moveTo>
                  <a:pt x="77800" y="84720"/>
                </a:moveTo>
                <a:lnTo>
                  <a:pt x="77800" y="92924"/>
                </a:lnTo>
                <a:lnTo>
                  <a:pt x="69373" y="92924"/>
                </a:lnTo>
                <a:lnTo>
                  <a:pt x="69373" y="84720"/>
                </a:lnTo>
                <a:close/>
                <a:moveTo>
                  <a:pt x="86506" y="84720"/>
                </a:moveTo>
                <a:lnTo>
                  <a:pt x="86506" y="92924"/>
                </a:lnTo>
                <a:lnTo>
                  <a:pt x="78023" y="92924"/>
                </a:lnTo>
                <a:lnTo>
                  <a:pt x="78023" y="84720"/>
                </a:lnTo>
                <a:close/>
                <a:moveTo>
                  <a:pt x="95157" y="84720"/>
                </a:moveTo>
                <a:lnTo>
                  <a:pt x="95157" y="92924"/>
                </a:lnTo>
                <a:lnTo>
                  <a:pt x="86730" y="92924"/>
                </a:lnTo>
                <a:lnTo>
                  <a:pt x="86730" y="84720"/>
                </a:lnTo>
                <a:close/>
                <a:moveTo>
                  <a:pt x="103808" y="84720"/>
                </a:moveTo>
                <a:lnTo>
                  <a:pt x="103808" y="92924"/>
                </a:lnTo>
                <a:lnTo>
                  <a:pt x="95380" y="92924"/>
                </a:lnTo>
                <a:lnTo>
                  <a:pt x="95380" y="84720"/>
                </a:lnTo>
                <a:close/>
                <a:moveTo>
                  <a:pt x="112458" y="84720"/>
                </a:moveTo>
                <a:lnTo>
                  <a:pt x="112458" y="92924"/>
                </a:lnTo>
                <a:lnTo>
                  <a:pt x="104031" y="92924"/>
                </a:lnTo>
                <a:lnTo>
                  <a:pt x="104031" y="84720"/>
                </a:lnTo>
                <a:close/>
                <a:moveTo>
                  <a:pt x="121109" y="84720"/>
                </a:moveTo>
                <a:lnTo>
                  <a:pt x="121109" y="92924"/>
                </a:lnTo>
                <a:lnTo>
                  <a:pt x="112681" y="92924"/>
                </a:lnTo>
                <a:lnTo>
                  <a:pt x="112681" y="84720"/>
                </a:lnTo>
                <a:close/>
                <a:moveTo>
                  <a:pt x="129760" y="84720"/>
                </a:moveTo>
                <a:lnTo>
                  <a:pt x="129760" y="92924"/>
                </a:lnTo>
                <a:lnTo>
                  <a:pt x="121332" y="92924"/>
                </a:lnTo>
                <a:lnTo>
                  <a:pt x="121332" y="84720"/>
                </a:lnTo>
                <a:close/>
                <a:moveTo>
                  <a:pt x="138410" y="84720"/>
                </a:moveTo>
                <a:lnTo>
                  <a:pt x="138410" y="92924"/>
                </a:lnTo>
                <a:lnTo>
                  <a:pt x="129983" y="92924"/>
                </a:lnTo>
                <a:lnTo>
                  <a:pt x="129983" y="84720"/>
                </a:lnTo>
                <a:close/>
                <a:moveTo>
                  <a:pt x="147117" y="84720"/>
                </a:moveTo>
                <a:lnTo>
                  <a:pt x="147117" y="92924"/>
                </a:lnTo>
                <a:lnTo>
                  <a:pt x="138633" y="92924"/>
                </a:lnTo>
                <a:lnTo>
                  <a:pt x="138633" y="84720"/>
                </a:lnTo>
                <a:close/>
                <a:moveTo>
                  <a:pt x="155767" y="84720"/>
                </a:moveTo>
                <a:lnTo>
                  <a:pt x="155767" y="92924"/>
                </a:lnTo>
                <a:lnTo>
                  <a:pt x="147340" y="92924"/>
                </a:lnTo>
                <a:lnTo>
                  <a:pt x="147340" y="84720"/>
                </a:lnTo>
                <a:close/>
                <a:moveTo>
                  <a:pt x="164418" y="84720"/>
                </a:moveTo>
                <a:lnTo>
                  <a:pt x="164418" y="92924"/>
                </a:lnTo>
                <a:lnTo>
                  <a:pt x="155990" y="92924"/>
                </a:lnTo>
                <a:lnTo>
                  <a:pt x="155990" y="84720"/>
                </a:lnTo>
                <a:close/>
                <a:moveTo>
                  <a:pt x="173069" y="84720"/>
                </a:moveTo>
                <a:lnTo>
                  <a:pt x="173069" y="92924"/>
                </a:lnTo>
                <a:lnTo>
                  <a:pt x="164641" y="92924"/>
                </a:lnTo>
                <a:lnTo>
                  <a:pt x="164641" y="84720"/>
                </a:lnTo>
                <a:close/>
                <a:moveTo>
                  <a:pt x="181719" y="84720"/>
                </a:moveTo>
                <a:lnTo>
                  <a:pt x="181719" y="92924"/>
                </a:lnTo>
                <a:lnTo>
                  <a:pt x="173292" y="92924"/>
                </a:lnTo>
                <a:lnTo>
                  <a:pt x="173292" y="84720"/>
                </a:lnTo>
                <a:close/>
                <a:moveTo>
                  <a:pt x="190370" y="84720"/>
                </a:moveTo>
                <a:lnTo>
                  <a:pt x="190370" y="92924"/>
                </a:lnTo>
                <a:lnTo>
                  <a:pt x="181942" y="92924"/>
                </a:lnTo>
                <a:lnTo>
                  <a:pt x="181942" y="84720"/>
                </a:lnTo>
                <a:close/>
                <a:moveTo>
                  <a:pt x="199020" y="84720"/>
                </a:moveTo>
                <a:lnTo>
                  <a:pt x="199020" y="92924"/>
                </a:lnTo>
                <a:lnTo>
                  <a:pt x="190593" y="92924"/>
                </a:lnTo>
                <a:lnTo>
                  <a:pt x="190593" y="84720"/>
                </a:lnTo>
                <a:close/>
                <a:moveTo>
                  <a:pt x="207727" y="84720"/>
                </a:moveTo>
                <a:lnTo>
                  <a:pt x="207727" y="92924"/>
                </a:lnTo>
                <a:lnTo>
                  <a:pt x="199244" y="92924"/>
                </a:lnTo>
                <a:lnTo>
                  <a:pt x="199244" y="84720"/>
                </a:lnTo>
                <a:close/>
                <a:moveTo>
                  <a:pt x="216377" y="84720"/>
                </a:moveTo>
                <a:lnTo>
                  <a:pt x="216377" y="92924"/>
                </a:lnTo>
                <a:lnTo>
                  <a:pt x="207950" y="92924"/>
                </a:lnTo>
                <a:lnTo>
                  <a:pt x="207950" y="84720"/>
                </a:lnTo>
                <a:close/>
                <a:moveTo>
                  <a:pt x="225028" y="84720"/>
                </a:moveTo>
                <a:lnTo>
                  <a:pt x="225028" y="92924"/>
                </a:lnTo>
                <a:lnTo>
                  <a:pt x="216601" y="92924"/>
                </a:lnTo>
                <a:lnTo>
                  <a:pt x="216601" y="84720"/>
                </a:lnTo>
                <a:close/>
                <a:moveTo>
                  <a:pt x="233679" y="84720"/>
                </a:moveTo>
                <a:lnTo>
                  <a:pt x="233679" y="92924"/>
                </a:lnTo>
                <a:lnTo>
                  <a:pt x="225251" y="92924"/>
                </a:lnTo>
                <a:lnTo>
                  <a:pt x="225251" y="84720"/>
                </a:lnTo>
                <a:close/>
                <a:moveTo>
                  <a:pt x="242329" y="84720"/>
                </a:moveTo>
                <a:lnTo>
                  <a:pt x="242329" y="92924"/>
                </a:lnTo>
                <a:lnTo>
                  <a:pt x="233902" y="92924"/>
                </a:lnTo>
                <a:lnTo>
                  <a:pt x="233902" y="84720"/>
                </a:lnTo>
                <a:close/>
                <a:moveTo>
                  <a:pt x="250980" y="84720"/>
                </a:moveTo>
                <a:lnTo>
                  <a:pt x="250980" y="92924"/>
                </a:lnTo>
                <a:lnTo>
                  <a:pt x="242553" y="92924"/>
                </a:lnTo>
                <a:lnTo>
                  <a:pt x="242553" y="84720"/>
                </a:lnTo>
                <a:close/>
                <a:moveTo>
                  <a:pt x="259686" y="84720"/>
                </a:moveTo>
                <a:lnTo>
                  <a:pt x="259686" y="92924"/>
                </a:lnTo>
                <a:lnTo>
                  <a:pt x="251203" y="92924"/>
                </a:lnTo>
                <a:lnTo>
                  <a:pt x="251203" y="84720"/>
                </a:lnTo>
                <a:close/>
                <a:moveTo>
                  <a:pt x="268337" y="84720"/>
                </a:moveTo>
                <a:lnTo>
                  <a:pt x="268337" y="92924"/>
                </a:lnTo>
                <a:lnTo>
                  <a:pt x="259910" y="92924"/>
                </a:lnTo>
                <a:lnTo>
                  <a:pt x="259910" y="84720"/>
                </a:lnTo>
                <a:close/>
                <a:moveTo>
                  <a:pt x="276988" y="84720"/>
                </a:moveTo>
                <a:lnTo>
                  <a:pt x="276988" y="92924"/>
                </a:lnTo>
                <a:lnTo>
                  <a:pt x="268560" y="92924"/>
                </a:lnTo>
                <a:lnTo>
                  <a:pt x="268560" y="84720"/>
                </a:lnTo>
                <a:close/>
                <a:moveTo>
                  <a:pt x="17190" y="93148"/>
                </a:moveTo>
                <a:lnTo>
                  <a:pt x="17190" y="101408"/>
                </a:lnTo>
                <a:lnTo>
                  <a:pt x="8762" y="101408"/>
                </a:lnTo>
                <a:lnTo>
                  <a:pt x="8762" y="93148"/>
                </a:lnTo>
                <a:close/>
                <a:moveTo>
                  <a:pt x="25840" y="93148"/>
                </a:moveTo>
                <a:lnTo>
                  <a:pt x="25840" y="101408"/>
                </a:lnTo>
                <a:lnTo>
                  <a:pt x="17413" y="101408"/>
                </a:lnTo>
                <a:lnTo>
                  <a:pt x="17413" y="93148"/>
                </a:lnTo>
                <a:close/>
                <a:moveTo>
                  <a:pt x="34547" y="93148"/>
                </a:moveTo>
                <a:lnTo>
                  <a:pt x="34547" y="101408"/>
                </a:lnTo>
                <a:lnTo>
                  <a:pt x="26064" y="101408"/>
                </a:lnTo>
                <a:lnTo>
                  <a:pt x="26064" y="93148"/>
                </a:lnTo>
                <a:close/>
                <a:moveTo>
                  <a:pt x="43197" y="93148"/>
                </a:moveTo>
                <a:lnTo>
                  <a:pt x="43197" y="101408"/>
                </a:lnTo>
                <a:lnTo>
                  <a:pt x="34770" y="101408"/>
                </a:lnTo>
                <a:lnTo>
                  <a:pt x="34770" y="93148"/>
                </a:lnTo>
                <a:close/>
                <a:moveTo>
                  <a:pt x="51848" y="93148"/>
                </a:moveTo>
                <a:lnTo>
                  <a:pt x="51848" y="101408"/>
                </a:lnTo>
                <a:lnTo>
                  <a:pt x="43421" y="101408"/>
                </a:lnTo>
                <a:lnTo>
                  <a:pt x="43421" y="93148"/>
                </a:lnTo>
                <a:close/>
                <a:moveTo>
                  <a:pt x="60499" y="93148"/>
                </a:moveTo>
                <a:lnTo>
                  <a:pt x="60499" y="101408"/>
                </a:lnTo>
                <a:lnTo>
                  <a:pt x="52071" y="101408"/>
                </a:lnTo>
                <a:lnTo>
                  <a:pt x="52071" y="93148"/>
                </a:lnTo>
                <a:close/>
                <a:moveTo>
                  <a:pt x="69149" y="93148"/>
                </a:moveTo>
                <a:lnTo>
                  <a:pt x="69149" y="101408"/>
                </a:lnTo>
                <a:lnTo>
                  <a:pt x="60722" y="101408"/>
                </a:lnTo>
                <a:lnTo>
                  <a:pt x="60722" y="93148"/>
                </a:lnTo>
                <a:close/>
                <a:moveTo>
                  <a:pt x="77800" y="93148"/>
                </a:moveTo>
                <a:lnTo>
                  <a:pt x="77800" y="101408"/>
                </a:lnTo>
                <a:lnTo>
                  <a:pt x="69373" y="101408"/>
                </a:lnTo>
                <a:lnTo>
                  <a:pt x="69373" y="93148"/>
                </a:lnTo>
                <a:close/>
                <a:moveTo>
                  <a:pt x="86506" y="93148"/>
                </a:moveTo>
                <a:lnTo>
                  <a:pt x="86506" y="101408"/>
                </a:lnTo>
                <a:lnTo>
                  <a:pt x="78023" y="101408"/>
                </a:lnTo>
                <a:lnTo>
                  <a:pt x="78023" y="93148"/>
                </a:lnTo>
                <a:close/>
                <a:moveTo>
                  <a:pt x="95157" y="93148"/>
                </a:moveTo>
                <a:lnTo>
                  <a:pt x="95157" y="101408"/>
                </a:lnTo>
                <a:lnTo>
                  <a:pt x="86730" y="101408"/>
                </a:lnTo>
                <a:lnTo>
                  <a:pt x="86730" y="93148"/>
                </a:lnTo>
                <a:close/>
                <a:moveTo>
                  <a:pt x="103808" y="93148"/>
                </a:moveTo>
                <a:lnTo>
                  <a:pt x="103808" y="101408"/>
                </a:lnTo>
                <a:lnTo>
                  <a:pt x="95380" y="101408"/>
                </a:lnTo>
                <a:lnTo>
                  <a:pt x="95380" y="93148"/>
                </a:lnTo>
                <a:close/>
                <a:moveTo>
                  <a:pt x="112458" y="93148"/>
                </a:moveTo>
                <a:lnTo>
                  <a:pt x="112458" y="101408"/>
                </a:lnTo>
                <a:lnTo>
                  <a:pt x="104031" y="101408"/>
                </a:lnTo>
                <a:lnTo>
                  <a:pt x="104031" y="93148"/>
                </a:lnTo>
                <a:close/>
                <a:moveTo>
                  <a:pt x="121109" y="93148"/>
                </a:moveTo>
                <a:lnTo>
                  <a:pt x="121109" y="101408"/>
                </a:lnTo>
                <a:lnTo>
                  <a:pt x="112681" y="101408"/>
                </a:lnTo>
                <a:lnTo>
                  <a:pt x="112681" y="93148"/>
                </a:lnTo>
                <a:close/>
                <a:moveTo>
                  <a:pt x="129760" y="93148"/>
                </a:moveTo>
                <a:lnTo>
                  <a:pt x="129760" y="101408"/>
                </a:lnTo>
                <a:lnTo>
                  <a:pt x="121332" y="101408"/>
                </a:lnTo>
                <a:lnTo>
                  <a:pt x="121332" y="93148"/>
                </a:lnTo>
                <a:close/>
                <a:moveTo>
                  <a:pt x="138410" y="93148"/>
                </a:moveTo>
                <a:lnTo>
                  <a:pt x="138410" y="101408"/>
                </a:lnTo>
                <a:lnTo>
                  <a:pt x="129983" y="101408"/>
                </a:lnTo>
                <a:lnTo>
                  <a:pt x="129983" y="93148"/>
                </a:lnTo>
                <a:close/>
                <a:moveTo>
                  <a:pt x="147117" y="93148"/>
                </a:moveTo>
                <a:lnTo>
                  <a:pt x="147117" y="101408"/>
                </a:lnTo>
                <a:lnTo>
                  <a:pt x="138633" y="101408"/>
                </a:lnTo>
                <a:lnTo>
                  <a:pt x="138633" y="93148"/>
                </a:lnTo>
                <a:close/>
                <a:moveTo>
                  <a:pt x="155767" y="93148"/>
                </a:moveTo>
                <a:lnTo>
                  <a:pt x="155767" y="101408"/>
                </a:lnTo>
                <a:lnTo>
                  <a:pt x="147340" y="101408"/>
                </a:lnTo>
                <a:lnTo>
                  <a:pt x="147340" y="93148"/>
                </a:lnTo>
                <a:close/>
                <a:moveTo>
                  <a:pt x="164418" y="93148"/>
                </a:moveTo>
                <a:lnTo>
                  <a:pt x="164418" y="101408"/>
                </a:lnTo>
                <a:lnTo>
                  <a:pt x="155990" y="101408"/>
                </a:lnTo>
                <a:lnTo>
                  <a:pt x="155990" y="93148"/>
                </a:lnTo>
                <a:close/>
                <a:moveTo>
                  <a:pt x="173069" y="93148"/>
                </a:moveTo>
                <a:lnTo>
                  <a:pt x="173069" y="101408"/>
                </a:lnTo>
                <a:lnTo>
                  <a:pt x="164641" y="101408"/>
                </a:lnTo>
                <a:lnTo>
                  <a:pt x="164641" y="93148"/>
                </a:lnTo>
                <a:close/>
                <a:moveTo>
                  <a:pt x="181719" y="93148"/>
                </a:moveTo>
                <a:lnTo>
                  <a:pt x="181719" y="101408"/>
                </a:lnTo>
                <a:lnTo>
                  <a:pt x="173292" y="101408"/>
                </a:lnTo>
                <a:lnTo>
                  <a:pt x="173292" y="93148"/>
                </a:lnTo>
                <a:close/>
                <a:moveTo>
                  <a:pt x="190370" y="93148"/>
                </a:moveTo>
                <a:lnTo>
                  <a:pt x="190370" y="101408"/>
                </a:lnTo>
                <a:lnTo>
                  <a:pt x="181942" y="101408"/>
                </a:lnTo>
                <a:lnTo>
                  <a:pt x="181942" y="93148"/>
                </a:lnTo>
                <a:close/>
                <a:moveTo>
                  <a:pt x="199020" y="93148"/>
                </a:moveTo>
                <a:lnTo>
                  <a:pt x="199020" y="101408"/>
                </a:lnTo>
                <a:lnTo>
                  <a:pt x="190593" y="101408"/>
                </a:lnTo>
                <a:lnTo>
                  <a:pt x="190593" y="93148"/>
                </a:lnTo>
                <a:close/>
                <a:moveTo>
                  <a:pt x="207727" y="93148"/>
                </a:moveTo>
                <a:lnTo>
                  <a:pt x="207727" y="101408"/>
                </a:lnTo>
                <a:lnTo>
                  <a:pt x="199244" y="101408"/>
                </a:lnTo>
                <a:lnTo>
                  <a:pt x="199244" y="93148"/>
                </a:lnTo>
                <a:close/>
                <a:moveTo>
                  <a:pt x="216377" y="93148"/>
                </a:moveTo>
                <a:lnTo>
                  <a:pt x="216377" y="101408"/>
                </a:lnTo>
                <a:lnTo>
                  <a:pt x="207950" y="101408"/>
                </a:lnTo>
                <a:lnTo>
                  <a:pt x="207950" y="93148"/>
                </a:lnTo>
                <a:close/>
                <a:moveTo>
                  <a:pt x="225028" y="93148"/>
                </a:moveTo>
                <a:lnTo>
                  <a:pt x="225028" y="101408"/>
                </a:lnTo>
                <a:lnTo>
                  <a:pt x="216601" y="101408"/>
                </a:lnTo>
                <a:lnTo>
                  <a:pt x="216601" y="93148"/>
                </a:lnTo>
                <a:close/>
                <a:moveTo>
                  <a:pt x="233679" y="93148"/>
                </a:moveTo>
                <a:lnTo>
                  <a:pt x="233679" y="101408"/>
                </a:lnTo>
                <a:lnTo>
                  <a:pt x="225251" y="101408"/>
                </a:lnTo>
                <a:lnTo>
                  <a:pt x="225251" y="93148"/>
                </a:lnTo>
                <a:close/>
                <a:moveTo>
                  <a:pt x="242329" y="93148"/>
                </a:moveTo>
                <a:lnTo>
                  <a:pt x="242329" y="101408"/>
                </a:lnTo>
                <a:lnTo>
                  <a:pt x="233902" y="101408"/>
                </a:lnTo>
                <a:lnTo>
                  <a:pt x="233902" y="93148"/>
                </a:lnTo>
                <a:close/>
                <a:moveTo>
                  <a:pt x="250980" y="93148"/>
                </a:moveTo>
                <a:lnTo>
                  <a:pt x="250980" y="101408"/>
                </a:lnTo>
                <a:lnTo>
                  <a:pt x="242553" y="101408"/>
                </a:lnTo>
                <a:lnTo>
                  <a:pt x="242553" y="93148"/>
                </a:lnTo>
                <a:close/>
                <a:moveTo>
                  <a:pt x="259686" y="93148"/>
                </a:moveTo>
                <a:lnTo>
                  <a:pt x="259686" y="101408"/>
                </a:lnTo>
                <a:lnTo>
                  <a:pt x="251203" y="101408"/>
                </a:lnTo>
                <a:lnTo>
                  <a:pt x="251203" y="93148"/>
                </a:lnTo>
                <a:close/>
                <a:moveTo>
                  <a:pt x="268337" y="93148"/>
                </a:moveTo>
                <a:lnTo>
                  <a:pt x="268337" y="101408"/>
                </a:lnTo>
                <a:lnTo>
                  <a:pt x="259910" y="101408"/>
                </a:lnTo>
                <a:lnTo>
                  <a:pt x="259910" y="93148"/>
                </a:lnTo>
                <a:close/>
                <a:moveTo>
                  <a:pt x="276988" y="93148"/>
                </a:moveTo>
                <a:lnTo>
                  <a:pt x="276988" y="101408"/>
                </a:lnTo>
                <a:lnTo>
                  <a:pt x="268560" y="101408"/>
                </a:lnTo>
                <a:lnTo>
                  <a:pt x="268560" y="93148"/>
                </a:lnTo>
                <a:close/>
                <a:moveTo>
                  <a:pt x="17190" y="101631"/>
                </a:moveTo>
                <a:lnTo>
                  <a:pt x="17190" y="109891"/>
                </a:lnTo>
                <a:lnTo>
                  <a:pt x="8762" y="109891"/>
                </a:lnTo>
                <a:lnTo>
                  <a:pt x="8762" y="101631"/>
                </a:lnTo>
                <a:close/>
                <a:moveTo>
                  <a:pt x="25840" y="101631"/>
                </a:moveTo>
                <a:lnTo>
                  <a:pt x="25840" y="109891"/>
                </a:lnTo>
                <a:lnTo>
                  <a:pt x="17413" y="109891"/>
                </a:lnTo>
                <a:lnTo>
                  <a:pt x="17413" y="101631"/>
                </a:lnTo>
                <a:close/>
                <a:moveTo>
                  <a:pt x="34547" y="101631"/>
                </a:moveTo>
                <a:lnTo>
                  <a:pt x="34547" y="109891"/>
                </a:lnTo>
                <a:lnTo>
                  <a:pt x="26064" y="109891"/>
                </a:lnTo>
                <a:lnTo>
                  <a:pt x="26064" y="101631"/>
                </a:lnTo>
                <a:close/>
                <a:moveTo>
                  <a:pt x="43197" y="101631"/>
                </a:moveTo>
                <a:lnTo>
                  <a:pt x="43197" y="109891"/>
                </a:lnTo>
                <a:lnTo>
                  <a:pt x="34770" y="109891"/>
                </a:lnTo>
                <a:lnTo>
                  <a:pt x="34770" y="101631"/>
                </a:lnTo>
                <a:close/>
                <a:moveTo>
                  <a:pt x="51848" y="101631"/>
                </a:moveTo>
                <a:lnTo>
                  <a:pt x="51848" y="109891"/>
                </a:lnTo>
                <a:lnTo>
                  <a:pt x="43421" y="109891"/>
                </a:lnTo>
                <a:lnTo>
                  <a:pt x="43421" y="101631"/>
                </a:lnTo>
                <a:close/>
                <a:moveTo>
                  <a:pt x="60499" y="101631"/>
                </a:moveTo>
                <a:lnTo>
                  <a:pt x="60499" y="109891"/>
                </a:lnTo>
                <a:lnTo>
                  <a:pt x="52071" y="109891"/>
                </a:lnTo>
                <a:lnTo>
                  <a:pt x="52071" y="101631"/>
                </a:lnTo>
                <a:close/>
                <a:moveTo>
                  <a:pt x="69149" y="101631"/>
                </a:moveTo>
                <a:lnTo>
                  <a:pt x="69149" y="109891"/>
                </a:lnTo>
                <a:lnTo>
                  <a:pt x="60722" y="109891"/>
                </a:lnTo>
                <a:lnTo>
                  <a:pt x="60722" y="101631"/>
                </a:lnTo>
                <a:close/>
                <a:moveTo>
                  <a:pt x="77800" y="101631"/>
                </a:moveTo>
                <a:lnTo>
                  <a:pt x="77800" y="109891"/>
                </a:lnTo>
                <a:lnTo>
                  <a:pt x="69373" y="109891"/>
                </a:lnTo>
                <a:lnTo>
                  <a:pt x="69373" y="101631"/>
                </a:lnTo>
                <a:close/>
                <a:moveTo>
                  <a:pt x="86506" y="101631"/>
                </a:moveTo>
                <a:lnTo>
                  <a:pt x="86506" y="109891"/>
                </a:lnTo>
                <a:lnTo>
                  <a:pt x="78023" y="109891"/>
                </a:lnTo>
                <a:lnTo>
                  <a:pt x="78023" y="101631"/>
                </a:lnTo>
                <a:close/>
                <a:moveTo>
                  <a:pt x="95157" y="101631"/>
                </a:moveTo>
                <a:lnTo>
                  <a:pt x="95157" y="109891"/>
                </a:lnTo>
                <a:lnTo>
                  <a:pt x="86730" y="109891"/>
                </a:lnTo>
                <a:lnTo>
                  <a:pt x="86730" y="101631"/>
                </a:lnTo>
                <a:close/>
                <a:moveTo>
                  <a:pt x="103808" y="101631"/>
                </a:moveTo>
                <a:lnTo>
                  <a:pt x="103808" y="109891"/>
                </a:lnTo>
                <a:lnTo>
                  <a:pt x="95380" y="109891"/>
                </a:lnTo>
                <a:lnTo>
                  <a:pt x="95380" y="101631"/>
                </a:lnTo>
                <a:close/>
                <a:moveTo>
                  <a:pt x="112458" y="101631"/>
                </a:moveTo>
                <a:lnTo>
                  <a:pt x="112458" y="109891"/>
                </a:lnTo>
                <a:lnTo>
                  <a:pt x="104031" y="109891"/>
                </a:lnTo>
                <a:lnTo>
                  <a:pt x="104031" y="101631"/>
                </a:lnTo>
                <a:close/>
                <a:moveTo>
                  <a:pt x="121109" y="101631"/>
                </a:moveTo>
                <a:lnTo>
                  <a:pt x="121109" y="109891"/>
                </a:lnTo>
                <a:lnTo>
                  <a:pt x="112681" y="109891"/>
                </a:lnTo>
                <a:lnTo>
                  <a:pt x="112681" y="101631"/>
                </a:lnTo>
                <a:close/>
                <a:moveTo>
                  <a:pt x="129760" y="101631"/>
                </a:moveTo>
                <a:lnTo>
                  <a:pt x="129760" y="109891"/>
                </a:lnTo>
                <a:lnTo>
                  <a:pt x="121332" y="109891"/>
                </a:lnTo>
                <a:lnTo>
                  <a:pt x="121332" y="101631"/>
                </a:lnTo>
                <a:close/>
                <a:moveTo>
                  <a:pt x="138410" y="101631"/>
                </a:moveTo>
                <a:lnTo>
                  <a:pt x="138410" y="109891"/>
                </a:lnTo>
                <a:lnTo>
                  <a:pt x="129983" y="109891"/>
                </a:lnTo>
                <a:lnTo>
                  <a:pt x="129983" y="101631"/>
                </a:lnTo>
                <a:close/>
                <a:moveTo>
                  <a:pt x="147117" y="101631"/>
                </a:moveTo>
                <a:lnTo>
                  <a:pt x="147117" y="109891"/>
                </a:lnTo>
                <a:lnTo>
                  <a:pt x="138633" y="109891"/>
                </a:lnTo>
                <a:lnTo>
                  <a:pt x="138633" y="101631"/>
                </a:lnTo>
                <a:close/>
                <a:moveTo>
                  <a:pt x="155767" y="101631"/>
                </a:moveTo>
                <a:lnTo>
                  <a:pt x="155767" y="109891"/>
                </a:lnTo>
                <a:lnTo>
                  <a:pt x="147340" y="109891"/>
                </a:lnTo>
                <a:lnTo>
                  <a:pt x="147340" y="101631"/>
                </a:lnTo>
                <a:close/>
                <a:moveTo>
                  <a:pt x="164418" y="101631"/>
                </a:moveTo>
                <a:lnTo>
                  <a:pt x="164418" y="109891"/>
                </a:lnTo>
                <a:lnTo>
                  <a:pt x="155990" y="109891"/>
                </a:lnTo>
                <a:lnTo>
                  <a:pt x="155990" y="101631"/>
                </a:lnTo>
                <a:close/>
                <a:moveTo>
                  <a:pt x="173069" y="101631"/>
                </a:moveTo>
                <a:lnTo>
                  <a:pt x="173069" y="109891"/>
                </a:lnTo>
                <a:lnTo>
                  <a:pt x="164641" y="109891"/>
                </a:lnTo>
                <a:lnTo>
                  <a:pt x="164641" y="101631"/>
                </a:lnTo>
                <a:close/>
                <a:moveTo>
                  <a:pt x="181719" y="101631"/>
                </a:moveTo>
                <a:lnTo>
                  <a:pt x="181719" y="109891"/>
                </a:lnTo>
                <a:lnTo>
                  <a:pt x="173292" y="109891"/>
                </a:lnTo>
                <a:lnTo>
                  <a:pt x="173292" y="101631"/>
                </a:lnTo>
                <a:close/>
                <a:moveTo>
                  <a:pt x="190370" y="101631"/>
                </a:moveTo>
                <a:lnTo>
                  <a:pt x="190370" y="109891"/>
                </a:lnTo>
                <a:lnTo>
                  <a:pt x="181942" y="109891"/>
                </a:lnTo>
                <a:lnTo>
                  <a:pt x="181942" y="101631"/>
                </a:lnTo>
                <a:close/>
                <a:moveTo>
                  <a:pt x="199020" y="101631"/>
                </a:moveTo>
                <a:lnTo>
                  <a:pt x="199020" y="109891"/>
                </a:lnTo>
                <a:lnTo>
                  <a:pt x="190593" y="109891"/>
                </a:lnTo>
                <a:lnTo>
                  <a:pt x="190593" y="101631"/>
                </a:lnTo>
                <a:close/>
                <a:moveTo>
                  <a:pt x="207727" y="101631"/>
                </a:moveTo>
                <a:lnTo>
                  <a:pt x="207727" y="109891"/>
                </a:lnTo>
                <a:lnTo>
                  <a:pt x="199244" y="109891"/>
                </a:lnTo>
                <a:lnTo>
                  <a:pt x="199244" y="101631"/>
                </a:lnTo>
                <a:close/>
                <a:moveTo>
                  <a:pt x="216377" y="101631"/>
                </a:moveTo>
                <a:lnTo>
                  <a:pt x="216377" y="109891"/>
                </a:lnTo>
                <a:lnTo>
                  <a:pt x="207950" y="109891"/>
                </a:lnTo>
                <a:lnTo>
                  <a:pt x="207950" y="101631"/>
                </a:lnTo>
                <a:close/>
                <a:moveTo>
                  <a:pt x="225028" y="101631"/>
                </a:moveTo>
                <a:lnTo>
                  <a:pt x="225028" y="109891"/>
                </a:lnTo>
                <a:lnTo>
                  <a:pt x="216601" y="109891"/>
                </a:lnTo>
                <a:lnTo>
                  <a:pt x="216601" y="101631"/>
                </a:lnTo>
                <a:close/>
                <a:moveTo>
                  <a:pt x="233679" y="101631"/>
                </a:moveTo>
                <a:lnTo>
                  <a:pt x="233679" y="109891"/>
                </a:lnTo>
                <a:lnTo>
                  <a:pt x="225251" y="109891"/>
                </a:lnTo>
                <a:lnTo>
                  <a:pt x="225251" y="101631"/>
                </a:lnTo>
                <a:close/>
                <a:moveTo>
                  <a:pt x="242329" y="101631"/>
                </a:moveTo>
                <a:lnTo>
                  <a:pt x="242329" y="109891"/>
                </a:lnTo>
                <a:lnTo>
                  <a:pt x="233902" y="109891"/>
                </a:lnTo>
                <a:lnTo>
                  <a:pt x="233902" y="101631"/>
                </a:lnTo>
                <a:close/>
                <a:moveTo>
                  <a:pt x="250980" y="101631"/>
                </a:moveTo>
                <a:lnTo>
                  <a:pt x="250980" y="109891"/>
                </a:lnTo>
                <a:lnTo>
                  <a:pt x="242553" y="109891"/>
                </a:lnTo>
                <a:lnTo>
                  <a:pt x="242553" y="101631"/>
                </a:lnTo>
                <a:close/>
                <a:moveTo>
                  <a:pt x="259686" y="101631"/>
                </a:moveTo>
                <a:lnTo>
                  <a:pt x="259686" y="109891"/>
                </a:lnTo>
                <a:lnTo>
                  <a:pt x="251203" y="109891"/>
                </a:lnTo>
                <a:lnTo>
                  <a:pt x="251203" y="101631"/>
                </a:lnTo>
                <a:close/>
                <a:moveTo>
                  <a:pt x="268337" y="101631"/>
                </a:moveTo>
                <a:lnTo>
                  <a:pt x="268337" y="109891"/>
                </a:lnTo>
                <a:lnTo>
                  <a:pt x="259910" y="109891"/>
                </a:lnTo>
                <a:lnTo>
                  <a:pt x="259910" y="101631"/>
                </a:lnTo>
                <a:close/>
                <a:moveTo>
                  <a:pt x="276988" y="101631"/>
                </a:moveTo>
                <a:lnTo>
                  <a:pt x="276988" y="109891"/>
                </a:lnTo>
                <a:lnTo>
                  <a:pt x="268560" y="109891"/>
                </a:lnTo>
                <a:lnTo>
                  <a:pt x="268560" y="101631"/>
                </a:lnTo>
                <a:close/>
                <a:moveTo>
                  <a:pt x="17190" y="110114"/>
                </a:moveTo>
                <a:lnTo>
                  <a:pt x="17190" y="118318"/>
                </a:lnTo>
                <a:lnTo>
                  <a:pt x="8762" y="118318"/>
                </a:lnTo>
                <a:lnTo>
                  <a:pt x="8762" y="110114"/>
                </a:lnTo>
                <a:close/>
                <a:moveTo>
                  <a:pt x="25840" y="110114"/>
                </a:moveTo>
                <a:lnTo>
                  <a:pt x="25840" y="118318"/>
                </a:lnTo>
                <a:lnTo>
                  <a:pt x="17413" y="118318"/>
                </a:lnTo>
                <a:lnTo>
                  <a:pt x="17413" y="110114"/>
                </a:lnTo>
                <a:close/>
                <a:moveTo>
                  <a:pt x="34547" y="110114"/>
                </a:moveTo>
                <a:lnTo>
                  <a:pt x="34547" y="118318"/>
                </a:lnTo>
                <a:lnTo>
                  <a:pt x="26064" y="118318"/>
                </a:lnTo>
                <a:lnTo>
                  <a:pt x="26064" y="110114"/>
                </a:lnTo>
                <a:close/>
                <a:moveTo>
                  <a:pt x="43197" y="110114"/>
                </a:moveTo>
                <a:lnTo>
                  <a:pt x="43197" y="118318"/>
                </a:lnTo>
                <a:lnTo>
                  <a:pt x="34770" y="118318"/>
                </a:lnTo>
                <a:lnTo>
                  <a:pt x="34770" y="110114"/>
                </a:lnTo>
                <a:close/>
                <a:moveTo>
                  <a:pt x="51848" y="110114"/>
                </a:moveTo>
                <a:lnTo>
                  <a:pt x="51848" y="118318"/>
                </a:lnTo>
                <a:lnTo>
                  <a:pt x="43421" y="118318"/>
                </a:lnTo>
                <a:lnTo>
                  <a:pt x="43421" y="110114"/>
                </a:lnTo>
                <a:close/>
                <a:moveTo>
                  <a:pt x="60499" y="110114"/>
                </a:moveTo>
                <a:lnTo>
                  <a:pt x="60499" y="118318"/>
                </a:lnTo>
                <a:lnTo>
                  <a:pt x="52071" y="118318"/>
                </a:lnTo>
                <a:lnTo>
                  <a:pt x="52071" y="110114"/>
                </a:lnTo>
                <a:close/>
                <a:moveTo>
                  <a:pt x="69149" y="110114"/>
                </a:moveTo>
                <a:lnTo>
                  <a:pt x="69149" y="118318"/>
                </a:lnTo>
                <a:lnTo>
                  <a:pt x="60722" y="118318"/>
                </a:lnTo>
                <a:lnTo>
                  <a:pt x="60722" y="110114"/>
                </a:lnTo>
                <a:close/>
                <a:moveTo>
                  <a:pt x="77800" y="110114"/>
                </a:moveTo>
                <a:lnTo>
                  <a:pt x="77800" y="118318"/>
                </a:lnTo>
                <a:lnTo>
                  <a:pt x="69373" y="118318"/>
                </a:lnTo>
                <a:lnTo>
                  <a:pt x="69373" y="110114"/>
                </a:lnTo>
                <a:close/>
                <a:moveTo>
                  <a:pt x="86506" y="110114"/>
                </a:moveTo>
                <a:lnTo>
                  <a:pt x="86506" y="118318"/>
                </a:lnTo>
                <a:lnTo>
                  <a:pt x="78023" y="118318"/>
                </a:lnTo>
                <a:lnTo>
                  <a:pt x="78023" y="110114"/>
                </a:lnTo>
                <a:close/>
                <a:moveTo>
                  <a:pt x="95157" y="110114"/>
                </a:moveTo>
                <a:lnTo>
                  <a:pt x="95157" y="118318"/>
                </a:lnTo>
                <a:lnTo>
                  <a:pt x="86730" y="118318"/>
                </a:lnTo>
                <a:lnTo>
                  <a:pt x="86730" y="110114"/>
                </a:lnTo>
                <a:close/>
                <a:moveTo>
                  <a:pt x="103808" y="110114"/>
                </a:moveTo>
                <a:lnTo>
                  <a:pt x="103808" y="118318"/>
                </a:lnTo>
                <a:lnTo>
                  <a:pt x="95380" y="118318"/>
                </a:lnTo>
                <a:lnTo>
                  <a:pt x="95380" y="110114"/>
                </a:lnTo>
                <a:close/>
                <a:moveTo>
                  <a:pt x="112458" y="110114"/>
                </a:moveTo>
                <a:lnTo>
                  <a:pt x="112458" y="118318"/>
                </a:lnTo>
                <a:lnTo>
                  <a:pt x="104031" y="118318"/>
                </a:lnTo>
                <a:lnTo>
                  <a:pt x="104031" y="110114"/>
                </a:lnTo>
                <a:close/>
                <a:moveTo>
                  <a:pt x="121109" y="110114"/>
                </a:moveTo>
                <a:lnTo>
                  <a:pt x="121109" y="118318"/>
                </a:lnTo>
                <a:lnTo>
                  <a:pt x="112681" y="118318"/>
                </a:lnTo>
                <a:lnTo>
                  <a:pt x="112681" y="110114"/>
                </a:lnTo>
                <a:close/>
                <a:moveTo>
                  <a:pt x="129760" y="110114"/>
                </a:moveTo>
                <a:lnTo>
                  <a:pt x="129760" y="118318"/>
                </a:lnTo>
                <a:lnTo>
                  <a:pt x="121332" y="118318"/>
                </a:lnTo>
                <a:lnTo>
                  <a:pt x="121332" y="110114"/>
                </a:lnTo>
                <a:close/>
                <a:moveTo>
                  <a:pt x="138410" y="110114"/>
                </a:moveTo>
                <a:lnTo>
                  <a:pt x="138410" y="118318"/>
                </a:lnTo>
                <a:lnTo>
                  <a:pt x="129983" y="118318"/>
                </a:lnTo>
                <a:lnTo>
                  <a:pt x="129983" y="110114"/>
                </a:lnTo>
                <a:close/>
                <a:moveTo>
                  <a:pt x="147117" y="110114"/>
                </a:moveTo>
                <a:lnTo>
                  <a:pt x="147117" y="118318"/>
                </a:lnTo>
                <a:lnTo>
                  <a:pt x="138633" y="118318"/>
                </a:lnTo>
                <a:lnTo>
                  <a:pt x="138633" y="110114"/>
                </a:lnTo>
                <a:close/>
                <a:moveTo>
                  <a:pt x="155767" y="110114"/>
                </a:moveTo>
                <a:lnTo>
                  <a:pt x="155767" y="118318"/>
                </a:lnTo>
                <a:lnTo>
                  <a:pt x="147340" y="118318"/>
                </a:lnTo>
                <a:lnTo>
                  <a:pt x="147340" y="110114"/>
                </a:lnTo>
                <a:close/>
                <a:moveTo>
                  <a:pt x="164418" y="110114"/>
                </a:moveTo>
                <a:lnTo>
                  <a:pt x="164418" y="118318"/>
                </a:lnTo>
                <a:lnTo>
                  <a:pt x="155990" y="118318"/>
                </a:lnTo>
                <a:lnTo>
                  <a:pt x="155990" y="110114"/>
                </a:lnTo>
                <a:close/>
                <a:moveTo>
                  <a:pt x="173069" y="110114"/>
                </a:moveTo>
                <a:lnTo>
                  <a:pt x="173069" y="118318"/>
                </a:lnTo>
                <a:lnTo>
                  <a:pt x="164641" y="118318"/>
                </a:lnTo>
                <a:lnTo>
                  <a:pt x="164641" y="110114"/>
                </a:lnTo>
                <a:close/>
                <a:moveTo>
                  <a:pt x="181719" y="110114"/>
                </a:moveTo>
                <a:lnTo>
                  <a:pt x="181719" y="118318"/>
                </a:lnTo>
                <a:lnTo>
                  <a:pt x="173292" y="118318"/>
                </a:lnTo>
                <a:lnTo>
                  <a:pt x="173292" y="110114"/>
                </a:lnTo>
                <a:close/>
                <a:moveTo>
                  <a:pt x="190370" y="110114"/>
                </a:moveTo>
                <a:lnTo>
                  <a:pt x="190370" y="118318"/>
                </a:lnTo>
                <a:lnTo>
                  <a:pt x="181942" y="118318"/>
                </a:lnTo>
                <a:lnTo>
                  <a:pt x="181942" y="110114"/>
                </a:lnTo>
                <a:close/>
                <a:moveTo>
                  <a:pt x="199020" y="110114"/>
                </a:moveTo>
                <a:lnTo>
                  <a:pt x="199020" y="118318"/>
                </a:lnTo>
                <a:lnTo>
                  <a:pt x="190593" y="118318"/>
                </a:lnTo>
                <a:lnTo>
                  <a:pt x="190593" y="110114"/>
                </a:lnTo>
                <a:close/>
                <a:moveTo>
                  <a:pt x="207727" y="110114"/>
                </a:moveTo>
                <a:lnTo>
                  <a:pt x="207727" y="118318"/>
                </a:lnTo>
                <a:lnTo>
                  <a:pt x="199244" y="118318"/>
                </a:lnTo>
                <a:lnTo>
                  <a:pt x="199244" y="110114"/>
                </a:lnTo>
                <a:close/>
                <a:moveTo>
                  <a:pt x="216377" y="110114"/>
                </a:moveTo>
                <a:lnTo>
                  <a:pt x="216377" y="118318"/>
                </a:lnTo>
                <a:lnTo>
                  <a:pt x="207950" y="118318"/>
                </a:lnTo>
                <a:lnTo>
                  <a:pt x="207950" y="110114"/>
                </a:lnTo>
                <a:close/>
                <a:moveTo>
                  <a:pt x="225028" y="110114"/>
                </a:moveTo>
                <a:lnTo>
                  <a:pt x="225028" y="118318"/>
                </a:lnTo>
                <a:lnTo>
                  <a:pt x="216601" y="118318"/>
                </a:lnTo>
                <a:lnTo>
                  <a:pt x="216601" y="110114"/>
                </a:lnTo>
                <a:close/>
                <a:moveTo>
                  <a:pt x="233679" y="110114"/>
                </a:moveTo>
                <a:lnTo>
                  <a:pt x="233679" y="118318"/>
                </a:lnTo>
                <a:lnTo>
                  <a:pt x="225251" y="118318"/>
                </a:lnTo>
                <a:lnTo>
                  <a:pt x="225251" y="110114"/>
                </a:lnTo>
                <a:close/>
                <a:moveTo>
                  <a:pt x="242329" y="110114"/>
                </a:moveTo>
                <a:lnTo>
                  <a:pt x="242329" y="118318"/>
                </a:lnTo>
                <a:lnTo>
                  <a:pt x="233902" y="118318"/>
                </a:lnTo>
                <a:lnTo>
                  <a:pt x="233902" y="110114"/>
                </a:lnTo>
                <a:close/>
                <a:moveTo>
                  <a:pt x="250980" y="110114"/>
                </a:moveTo>
                <a:lnTo>
                  <a:pt x="250980" y="118318"/>
                </a:lnTo>
                <a:lnTo>
                  <a:pt x="242553" y="118318"/>
                </a:lnTo>
                <a:lnTo>
                  <a:pt x="242553" y="110114"/>
                </a:lnTo>
                <a:close/>
                <a:moveTo>
                  <a:pt x="259686" y="110114"/>
                </a:moveTo>
                <a:lnTo>
                  <a:pt x="259686" y="118318"/>
                </a:lnTo>
                <a:lnTo>
                  <a:pt x="251203" y="118318"/>
                </a:lnTo>
                <a:lnTo>
                  <a:pt x="251203" y="110114"/>
                </a:lnTo>
                <a:close/>
                <a:moveTo>
                  <a:pt x="268337" y="110114"/>
                </a:moveTo>
                <a:lnTo>
                  <a:pt x="268337" y="118318"/>
                </a:lnTo>
                <a:lnTo>
                  <a:pt x="259910" y="118318"/>
                </a:lnTo>
                <a:lnTo>
                  <a:pt x="259910" y="110114"/>
                </a:lnTo>
                <a:close/>
                <a:moveTo>
                  <a:pt x="276988" y="110114"/>
                </a:moveTo>
                <a:lnTo>
                  <a:pt x="276988" y="118318"/>
                </a:lnTo>
                <a:lnTo>
                  <a:pt x="268560" y="118318"/>
                </a:lnTo>
                <a:lnTo>
                  <a:pt x="268560" y="110114"/>
                </a:lnTo>
                <a:close/>
                <a:moveTo>
                  <a:pt x="17190" y="118541"/>
                </a:moveTo>
                <a:lnTo>
                  <a:pt x="17190" y="126801"/>
                </a:lnTo>
                <a:lnTo>
                  <a:pt x="8762" y="126801"/>
                </a:lnTo>
                <a:lnTo>
                  <a:pt x="8762" y="118541"/>
                </a:lnTo>
                <a:close/>
                <a:moveTo>
                  <a:pt x="25840" y="118541"/>
                </a:moveTo>
                <a:lnTo>
                  <a:pt x="25840" y="126801"/>
                </a:lnTo>
                <a:lnTo>
                  <a:pt x="17413" y="126801"/>
                </a:lnTo>
                <a:lnTo>
                  <a:pt x="17413" y="118541"/>
                </a:lnTo>
                <a:close/>
                <a:moveTo>
                  <a:pt x="34547" y="118541"/>
                </a:moveTo>
                <a:lnTo>
                  <a:pt x="34547" y="126801"/>
                </a:lnTo>
                <a:lnTo>
                  <a:pt x="26064" y="126801"/>
                </a:lnTo>
                <a:lnTo>
                  <a:pt x="26064" y="118541"/>
                </a:lnTo>
                <a:close/>
                <a:moveTo>
                  <a:pt x="43197" y="118541"/>
                </a:moveTo>
                <a:lnTo>
                  <a:pt x="43197" y="126801"/>
                </a:lnTo>
                <a:lnTo>
                  <a:pt x="34770" y="126801"/>
                </a:lnTo>
                <a:lnTo>
                  <a:pt x="34770" y="118541"/>
                </a:lnTo>
                <a:close/>
                <a:moveTo>
                  <a:pt x="51848" y="118541"/>
                </a:moveTo>
                <a:lnTo>
                  <a:pt x="51848" y="126801"/>
                </a:lnTo>
                <a:lnTo>
                  <a:pt x="43421" y="126801"/>
                </a:lnTo>
                <a:lnTo>
                  <a:pt x="43421" y="118541"/>
                </a:lnTo>
                <a:close/>
                <a:moveTo>
                  <a:pt x="60499" y="118541"/>
                </a:moveTo>
                <a:lnTo>
                  <a:pt x="60499" y="126801"/>
                </a:lnTo>
                <a:lnTo>
                  <a:pt x="52071" y="126801"/>
                </a:lnTo>
                <a:lnTo>
                  <a:pt x="52071" y="118541"/>
                </a:lnTo>
                <a:close/>
                <a:moveTo>
                  <a:pt x="69149" y="118541"/>
                </a:moveTo>
                <a:lnTo>
                  <a:pt x="69149" y="126801"/>
                </a:lnTo>
                <a:lnTo>
                  <a:pt x="60722" y="126801"/>
                </a:lnTo>
                <a:lnTo>
                  <a:pt x="60722" y="118541"/>
                </a:lnTo>
                <a:close/>
                <a:moveTo>
                  <a:pt x="77800" y="118541"/>
                </a:moveTo>
                <a:lnTo>
                  <a:pt x="77800" y="126801"/>
                </a:lnTo>
                <a:lnTo>
                  <a:pt x="69373" y="126801"/>
                </a:lnTo>
                <a:lnTo>
                  <a:pt x="69373" y="118541"/>
                </a:lnTo>
                <a:close/>
                <a:moveTo>
                  <a:pt x="86506" y="118541"/>
                </a:moveTo>
                <a:lnTo>
                  <a:pt x="86506" y="126801"/>
                </a:lnTo>
                <a:lnTo>
                  <a:pt x="78023" y="126801"/>
                </a:lnTo>
                <a:lnTo>
                  <a:pt x="78023" y="118541"/>
                </a:lnTo>
                <a:close/>
                <a:moveTo>
                  <a:pt x="95157" y="118541"/>
                </a:moveTo>
                <a:lnTo>
                  <a:pt x="95157" y="126801"/>
                </a:lnTo>
                <a:lnTo>
                  <a:pt x="86730" y="126801"/>
                </a:lnTo>
                <a:lnTo>
                  <a:pt x="86730" y="118541"/>
                </a:lnTo>
                <a:close/>
                <a:moveTo>
                  <a:pt x="103808" y="118541"/>
                </a:moveTo>
                <a:lnTo>
                  <a:pt x="103808" y="126801"/>
                </a:lnTo>
                <a:lnTo>
                  <a:pt x="95380" y="126801"/>
                </a:lnTo>
                <a:lnTo>
                  <a:pt x="95380" y="118541"/>
                </a:lnTo>
                <a:close/>
                <a:moveTo>
                  <a:pt x="112458" y="118541"/>
                </a:moveTo>
                <a:lnTo>
                  <a:pt x="112458" y="126801"/>
                </a:lnTo>
                <a:lnTo>
                  <a:pt x="104031" y="126801"/>
                </a:lnTo>
                <a:lnTo>
                  <a:pt x="104031" y="118541"/>
                </a:lnTo>
                <a:close/>
                <a:moveTo>
                  <a:pt x="121109" y="118541"/>
                </a:moveTo>
                <a:lnTo>
                  <a:pt x="121109" y="126801"/>
                </a:lnTo>
                <a:lnTo>
                  <a:pt x="112681" y="126801"/>
                </a:lnTo>
                <a:lnTo>
                  <a:pt x="112681" y="118541"/>
                </a:lnTo>
                <a:close/>
                <a:moveTo>
                  <a:pt x="129760" y="118541"/>
                </a:moveTo>
                <a:lnTo>
                  <a:pt x="129760" y="126801"/>
                </a:lnTo>
                <a:lnTo>
                  <a:pt x="121332" y="126801"/>
                </a:lnTo>
                <a:lnTo>
                  <a:pt x="121332" y="118541"/>
                </a:lnTo>
                <a:close/>
                <a:moveTo>
                  <a:pt x="138410" y="118541"/>
                </a:moveTo>
                <a:lnTo>
                  <a:pt x="138410" y="126801"/>
                </a:lnTo>
                <a:lnTo>
                  <a:pt x="129983" y="126801"/>
                </a:lnTo>
                <a:lnTo>
                  <a:pt x="129983" y="118541"/>
                </a:lnTo>
                <a:close/>
                <a:moveTo>
                  <a:pt x="147117" y="118541"/>
                </a:moveTo>
                <a:lnTo>
                  <a:pt x="147117" y="126801"/>
                </a:lnTo>
                <a:lnTo>
                  <a:pt x="138633" y="126801"/>
                </a:lnTo>
                <a:lnTo>
                  <a:pt x="138633" y="118541"/>
                </a:lnTo>
                <a:close/>
                <a:moveTo>
                  <a:pt x="155767" y="118541"/>
                </a:moveTo>
                <a:lnTo>
                  <a:pt x="155767" y="126801"/>
                </a:lnTo>
                <a:lnTo>
                  <a:pt x="147340" y="126801"/>
                </a:lnTo>
                <a:lnTo>
                  <a:pt x="147340" y="118541"/>
                </a:lnTo>
                <a:close/>
                <a:moveTo>
                  <a:pt x="164418" y="118541"/>
                </a:moveTo>
                <a:lnTo>
                  <a:pt x="164418" y="126801"/>
                </a:lnTo>
                <a:lnTo>
                  <a:pt x="155990" y="126801"/>
                </a:lnTo>
                <a:lnTo>
                  <a:pt x="155990" y="118541"/>
                </a:lnTo>
                <a:close/>
                <a:moveTo>
                  <a:pt x="173069" y="118541"/>
                </a:moveTo>
                <a:lnTo>
                  <a:pt x="173069" y="126801"/>
                </a:lnTo>
                <a:lnTo>
                  <a:pt x="164641" y="126801"/>
                </a:lnTo>
                <a:lnTo>
                  <a:pt x="164641" y="118541"/>
                </a:lnTo>
                <a:close/>
                <a:moveTo>
                  <a:pt x="181719" y="118541"/>
                </a:moveTo>
                <a:lnTo>
                  <a:pt x="181719" y="126801"/>
                </a:lnTo>
                <a:lnTo>
                  <a:pt x="173292" y="126801"/>
                </a:lnTo>
                <a:lnTo>
                  <a:pt x="173292" y="118541"/>
                </a:lnTo>
                <a:close/>
                <a:moveTo>
                  <a:pt x="190370" y="118541"/>
                </a:moveTo>
                <a:lnTo>
                  <a:pt x="190370" y="126801"/>
                </a:lnTo>
                <a:lnTo>
                  <a:pt x="181942" y="126801"/>
                </a:lnTo>
                <a:lnTo>
                  <a:pt x="181942" y="118541"/>
                </a:lnTo>
                <a:close/>
                <a:moveTo>
                  <a:pt x="199020" y="118541"/>
                </a:moveTo>
                <a:lnTo>
                  <a:pt x="199020" y="126801"/>
                </a:lnTo>
                <a:lnTo>
                  <a:pt x="190593" y="126801"/>
                </a:lnTo>
                <a:lnTo>
                  <a:pt x="190593" y="118541"/>
                </a:lnTo>
                <a:close/>
                <a:moveTo>
                  <a:pt x="207727" y="118541"/>
                </a:moveTo>
                <a:lnTo>
                  <a:pt x="207727" y="126801"/>
                </a:lnTo>
                <a:lnTo>
                  <a:pt x="199244" y="126801"/>
                </a:lnTo>
                <a:lnTo>
                  <a:pt x="199244" y="118541"/>
                </a:lnTo>
                <a:close/>
                <a:moveTo>
                  <a:pt x="216377" y="118541"/>
                </a:moveTo>
                <a:lnTo>
                  <a:pt x="216377" y="126801"/>
                </a:lnTo>
                <a:lnTo>
                  <a:pt x="207950" y="126801"/>
                </a:lnTo>
                <a:lnTo>
                  <a:pt x="207950" y="118541"/>
                </a:lnTo>
                <a:close/>
                <a:moveTo>
                  <a:pt x="225028" y="118541"/>
                </a:moveTo>
                <a:lnTo>
                  <a:pt x="225028" y="126801"/>
                </a:lnTo>
                <a:lnTo>
                  <a:pt x="216601" y="126801"/>
                </a:lnTo>
                <a:lnTo>
                  <a:pt x="216601" y="118541"/>
                </a:lnTo>
                <a:close/>
                <a:moveTo>
                  <a:pt x="233679" y="118541"/>
                </a:moveTo>
                <a:lnTo>
                  <a:pt x="233679" y="126801"/>
                </a:lnTo>
                <a:lnTo>
                  <a:pt x="225251" y="126801"/>
                </a:lnTo>
                <a:lnTo>
                  <a:pt x="225251" y="118541"/>
                </a:lnTo>
                <a:close/>
                <a:moveTo>
                  <a:pt x="242329" y="118541"/>
                </a:moveTo>
                <a:lnTo>
                  <a:pt x="242329" y="126801"/>
                </a:lnTo>
                <a:lnTo>
                  <a:pt x="233902" y="126801"/>
                </a:lnTo>
                <a:lnTo>
                  <a:pt x="233902" y="118541"/>
                </a:lnTo>
                <a:close/>
                <a:moveTo>
                  <a:pt x="250980" y="118541"/>
                </a:moveTo>
                <a:lnTo>
                  <a:pt x="250980" y="126801"/>
                </a:lnTo>
                <a:lnTo>
                  <a:pt x="242553" y="126801"/>
                </a:lnTo>
                <a:lnTo>
                  <a:pt x="242553" y="118541"/>
                </a:lnTo>
                <a:close/>
                <a:moveTo>
                  <a:pt x="259686" y="118541"/>
                </a:moveTo>
                <a:lnTo>
                  <a:pt x="259686" y="126801"/>
                </a:lnTo>
                <a:lnTo>
                  <a:pt x="251203" y="126801"/>
                </a:lnTo>
                <a:lnTo>
                  <a:pt x="251203" y="118541"/>
                </a:lnTo>
                <a:close/>
                <a:moveTo>
                  <a:pt x="268337" y="118541"/>
                </a:moveTo>
                <a:lnTo>
                  <a:pt x="268337" y="126801"/>
                </a:lnTo>
                <a:lnTo>
                  <a:pt x="259910" y="126801"/>
                </a:lnTo>
                <a:lnTo>
                  <a:pt x="259910" y="118541"/>
                </a:lnTo>
                <a:close/>
                <a:moveTo>
                  <a:pt x="276988" y="118541"/>
                </a:moveTo>
                <a:lnTo>
                  <a:pt x="276988" y="126801"/>
                </a:lnTo>
                <a:lnTo>
                  <a:pt x="268560" y="126801"/>
                </a:lnTo>
                <a:lnTo>
                  <a:pt x="268560" y="118541"/>
                </a:lnTo>
                <a:close/>
                <a:moveTo>
                  <a:pt x="17190" y="127025"/>
                </a:moveTo>
                <a:lnTo>
                  <a:pt x="17190" y="135229"/>
                </a:lnTo>
                <a:lnTo>
                  <a:pt x="8762" y="135229"/>
                </a:lnTo>
                <a:lnTo>
                  <a:pt x="8762" y="127025"/>
                </a:lnTo>
                <a:close/>
                <a:moveTo>
                  <a:pt x="25840" y="127025"/>
                </a:moveTo>
                <a:lnTo>
                  <a:pt x="25840" y="135229"/>
                </a:lnTo>
                <a:lnTo>
                  <a:pt x="17413" y="135229"/>
                </a:lnTo>
                <a:lnTo>
                  <a:pt x="17413" y="127025"/>
                </a:lnTo>
                <a:close/>
                <a:moveTo>
                  <a:pt x="34547" y="127025"/>
                </a:moveTo>
                <a:lnTo>
                  <a:pt x="34547" y="135229"/>
                </a:lnTo>
                <a:lnTo>
                  <a:pt x="26064" y="135229"/>
                </a:lnTo>
                <a:lnTo>
                  <a:pt x="26064" y="127025"/>
                </a:lnTo>
                <a:close/>
                <a:moveTo>
                  <a:pt x="43197" y="127025"/>
                </a:moveTo>
                <a:lnTo>
                  <a:pt x="43197" y="135229"/>
                </a:lnTo>
                <a:lnTo>
                  <a:pt x="34770" y="135229"/>
                </a:lnTo>
                <a:lnTo>
                  <a:pt x="34770" y="127025"/>
                </a:lnTo>
                <a:close/>
                <a:moveTo>
                  <a:pt x="51848" y="127025"/>
                </a:moveTo>
                <a:lnTo>
                  <a:pt x="51848" y="135229"/>
                </a:lnTo>
                <a:lnTo>
                  <a:pt x="43421" y="135229"/>
                </a:lnTo>
                <a:lnTo>
                  <a:pt x="43421" y="127025"/>
                </a:lnTo>
                <a:close/>
                <a:moveTo>
                  <a:pt x="60499" y="127025"/>
                </a:moveTo>
                <a:lnTo>
                  <a:pt x="60499" y="135229"/>
                </a:lnTo>
                <a:lnTo>
                  <a:pt x="52071" y="135229"/>
                </a:lnTo>
                <a:lnTo>
                  <a:pt x="52071" y="127025"/>
                </a:lnTo>
                <a:close/>
                <a:moveTo>
                  <a:pt x="69149" y="127025"/>
                </a:moveTo>
                <a:lnTo>
                  <a:pt x="69149" y="135229"/>
                </a:lnTo>
                <a:lnTo>
                  <a:pt x="60722" y="135229"/>
                </a:lnTo>
                <a:lnTo>
                  <a:pt x="60722" y="127025"/>
                </a:lnTo>
                <a:close/>
                <a:moveTo>
                  <a:pt x="77800" y="127025"/>
                </a:moveTo>
                <a:lnTo>
                  <a:pt x="77800" y="135229"/>
                </a:lnTo>
                <a:lnTo>
                  <a:pt x="69373" y="135229"/>
                </a:lnTo>
                <a:lnTo>
                  <a:pt x="69373" y="127025"/>
                </a:lnTo>
                <a:close/>
                <a:moveTo>
                  <a:pt x="86506" y="127025"/>
                </a:moveTo>
                <a:lnTo>
                  <a:pt x="86506" y="135229"/>
                </a:lnTo>
                <a:lnTo>
                  <a:pt x="78023" y="135229"/>
                </a:lnTo>
                <a:lnTo>
                  <a:pt x="78023" y="127025"/>
                </a:lnTo>
                <a:close/>
                <a:moveTo>
                  <a:pt x="95157" y="127025"/>
                </a:moveTo>
                <a:lnTo>
                  <a:pt x="95157" y="135229"/>
                </a:lnTo>
                <a:lnTo>
                  <a:pt x="86730" y="135229"/>
                </a:lnTo>
                <a:lnTo>
                  <a:pt x="86730" y="127025"/>
                </a:lnTo>
                <a:close/>
                <a:moveTo>
                  <a:pt x="103808" y="127025"/>
                </a:moveTo>
                <a:lnTo>
                  <a:pt x="103808" y="135229"/>
                </a:lnTo>
                <a:lnTo>
                  <a:pt x="95380" y="135229"/>
                </a:lnTo>
                <a:lnTo>
                  <a:pt x="95380" y="127025"/>
                </a:lnTo>
                <a:close/>
                <a:moveTo>
                  <a:pt x="112458" y="127025"/>
                </a:moveTo>
                <a:lnTo>
                  <a:pt x="112458" y="135229"/>
                </a:lnTo>
                <a:lnTo>
                  <a:pt x="104031" y="135229"/>
                </a:lnTo>
                <a:lnTo>
                  <a:pt x="104031" y="127025"/>
                </a:lnTo>
                <a:close/>
                <a:moveTo>
                  <a:pt x="121109" y="127025"/>
                </a:moveTo>
                <a:lnTo>
                  <a:pt x="121109" y="135229"/>
                </a:lnTo>
                <a:lnTo>
                  <a:pt x="112681" y="135229"/>
                </a:lnTo>
                <a:lnTo>
                  <a:pt x="112681" y="127025"/>
                </a:lnTo>
                <a:close/>
                <a:moveTo>
                  <a:pt x="129760" y="127025"/>
                </a:moveTo>
                <a:lnTo>
                  <a:pt x="129760" y="135229"/>
                </a:lnTo>
                <a:lnTo>
                  <a:pt x="121332" y="135229"/>
                </a:lnTo>
                <a:lnTo>
                  <a:pt x="121332" y="127025"/>
                </a:lnTo>
                <a:close/>
                <a:moveTo>
                  <a:pt x="138410" y="127025"/>
                </a:moveTo>
                <a:lnTo>
                  <a:pt x="138410" y="135229"/>
                </a:lnTo>
                <a:lnTo>
                  <a:pt x="129983" y="135229"/>
                </a:lnTo>
                <a:lnTo>
                  <a:pt x="129983" y="127025"/>
                </a:lnTo>
                <a:close/>
                <a:moveTo>
                  <a:pt x="147117" y="127025"/>
                </a:moveTo>
                <a:lnTo>
                  <a:pt x="147117" y="135229"/>
                </a:lnTo>
                <a:lnTo>
                  <a:pt x="138633" y="135229"/>
                </a:lnTo>
                <a:lnTo>
                  <a:pt x="138633" y="127025"/>
                </a:lnTo>
                <a:close/>
                <a:moveTo>
                  <a:pt x="155767" y="127025"/>
                </a:moveTo>
                <a:lnTo>
                  <a:pt x="155767" y="135229"/>
                </a:lnTo>
                <a:lnTo>
                  <a:pt x="147340" y="135229"/>
                </a:lnTo>
                <a:lnTo>
                  <a:pt x="147340" y="127025"/>
                </a:lnTo>
                <a:close/>
                <a:moveTo>
                  <a:pt x="164418" y="127025"/>
                </a:moveTo>
                <a:lnTo>
                  <a:pt x="164418" y="135229"/>
                </a:lnTo>
                <a:lnTo>
                  <a:pt x="155990" y="135229"/>
                </a:lnTo>
                <a:lnTo>
                  <a:pt x="155990" y="127025"/>
                </a:lnTo>
                <a:close/>
                <a:moveTo>
                  <a:pt x="173069" y="127025"/>
                </a:moveTo>
                <a:lnTo>
                  <a:pt x="173069" y="135229"/>
                </a:lnTo>
                <a:lnTo>
                  <a:pt x="164641" y="135229"/>
                </a:lnTo>
                <a:lnTo>
                  <a:pt x="164641" y="127025"/>
                </a:lnTo>
                <a:close/>
                <a:moveTo>
                  <a:pt x="181719" y="127025"/>
                </a:moveTo>
                <a:lnTo>
                  <a:pt x="181719" y="135229"/>
                </a:lnTo>
                <a:lnTo>
                  <a:pt x="173292" y="135229"/>
                </a:lnTo>
                <a:lnTo>
                  <a:pt x="173292" y="127025"/>
                </a:lnTo>
                <a:close/>
                <a:moveTo>
                  <a:pt x="190370" y="127025"/>
                </a:moveTo>
                <a:lnTo>
                  <a:pt x="190370" y="135229"/>
                </a:lnTo>
                <a:lnTo>
                  <a:pt x="181942" y="135229"/>
                </a:lnTo>
                <a:lnTo>
                  <a:pt x="181942" y="127025"/>
                </a:lnTo>
                <a:close/>
                <a:moveTo>
                  <a:pt x="199020" y="127025"/>
                </a:moveTo>
                <a:lnTo>
                  <a:pt x="199020" y="135229"/>
                </a:lnTo>
                <a:lnTo>
                  <a:pt x="190593" y="135229"/>
                </a:lnTo>
                <a:lnTo>
                  <a:pt x="190593" y="127025"/>
                </a:lnTo>
                <a:close/>
                <a:moveTo>
                  <a:pt x="207727" y="127025"/>
                </a:moveTo>
                <a:lnTo>
                  <a:pt x="207727" y="135229"/>
                </a:lnTo>
                <a:lnTo>
                  <a:pt x="199244" y="135229"/>
                </a:lnTo>
                <a:lnTo>
                  <a:pt x="199244" y="127025"/>
                </a:lnTo>
                <a:close/>
                <a:moveTo>
                  <a:pt x="216377" y="127025"/>
                </a:moveTo>
                <a:lnTo>
                  <a:pt x="216377" y="135229"/>
                </a:lnTo>
                <a:lnTo>
                  <a:pt x="207950" y="135229"/>
                </a:lnTo>
                <a:lnTo>
                  <a:pt x="207950" y="127025"/>
                </a:lnTo>
                <a:close/>
                <a:moveTo>
                  <a:pt x="225028" y="127025"/>
                </a:moveTo>
                <a:lnTo>
                  <a:pt x="225028" y="135229"/>
                </a:lnTo>
                <a:lnTo>
                  <a:pt x="216601" y="135229"/>
                </a:lnTo>
                <a:lnTo>
                  <a:pt x="216601" y="127025"/>
                </a:lnTo>
                <a:close/>
                <a:moveTo>
                  <a:pt x="233679" y="127025"/>
                </a:moveTo>
                <a:lnTo>
                  <a:pt x="233679" y="135229"/>
                </a:lnTo>
                <a:lnTo>
                  <a:pt x="225251" y="135229"/>
                </a:lnTo>
                <a:lnTo>
                  <a:pt x="225251" y="127025"/>
                </a:lnTo>
                <a:close/>
                <a:moveTo>
                  <a:pt x="242329" y="127025"/>
                </a:moveTo>
                <a:lnTo>
                  <a:pt x="242329" y="135229"/>
                </a:lnTo>
                <a:lnTo>
                  <a:pt x="233902" y="135229"/>
                </a:lnTo>
                <a:lnTo>
                  <a:pt x="233902" y="127025"/>
                </a:lnTo>
                <a:close/>
                <a:moveTo>
                  <a:pt x="250980" y="127025"/>
                </a:moveTo>
                <a:lnTo>
                  <a:pt x="250980" y="135229"/>
                </a:lnTo>
                <a:lnTo>
                  <a:pt x="242553" y="135229"/>
                </a:lnTo>
                <a:lnTo>
                  <a:pt x="242553" y="127025"/>
                </a:lnTo>
                <a:close/>
                <a:moveTo>
                  <a:pt x="259686" y="127025"/>
                </a:moveTo>
                <a:lnTo>
                  <a:pt x="259686" y="135229"/>
                </a:lnTo>
                <a:lnTo>
                  <a:pt x="251203" y="135229"/>
                </a:lnTo>
                <a:lnTo>
                  <a:pt x="251203" y="127025"/>
                </a:lnTo>
                <a:close/>
                <a:moveTo>
                  <a:pt x="268337" y="127025"/>
                </a:moveTo>
                <a:lnTo>
                  <a:pt x="268337" y="135229"/>
                </a:lnTo>
                <a:lnTo>
                  <a:pt x="259910" y="135229"/>
                </a:lnTo>
                <a:lnTo>
                  <a:pt x="259910" y="127025"/>
                </a:lnTo>
                <a:close/>
                <a:moveTo>
                  <a:pt x="276988" y="127025"/>
                </a:moveTo>
                <a:lnTo>
                  <a:pt x="276988" y="135229"/>
                </a:lnTo>
                <a:lnTo>
                  <a:pt x="268560" y="135229"/>
                </a:lnTo>
                <a:lnTo>
                  <a:pt x="268560" y="127025"/>
                </a:lnTo>
                <a:close/>
                <a:moveTo>
                  <a:pt x="17190" y="135452"/>
                </a:moveTo>
                <a:lnTo>
                  <a:pt x="17190" y="143712"/>
                </a:lnTo>
                <a:lnTo>
                  <a:pt x="8762" y="143712"/>
                </a:lnTo>
                <a:lnTo>
                  <a:pt x="8762" y="135452"/>
                </a:lnTo>
                <a:close/>
                <a:moveTo>
                  <a:pt x="25840" y="135452"/>
                </a:moveTo>
                <a:lnTo>
                  <a:pt x="25840" y="143712"/>
                </a:lnTo>
                <a:lnTo>
                  <a:pt x="17413" y="143712"/>
                </a:lnTo>
                <a:lnTo>
                  <a:pt x="17413" y="135452"/>
                </a:lnTo>
                <a:close/>
                <a:moveTo>
                  <a:pt x="34547" y="135452"/>
                </a:moveTo>
                <a:lnTo>
                  <a:pt x="34547" y="143712"/>
                </a:lnTo>
                <a:lnTo>
                  <a:pt x="26064" y="143712"/>
                </a:lnTo>
                <a:lnTo>
                  <a:pt x="26064" y="135452"/>
                </a:lnTo>
                <a:close/>
                <a:moveTo>
                  <a:pt x="43197" y="135452"/>
                </a:moveTo>
                <a:lnTo>
                  <a:pt x="43197" y="143712"/>
                </a:lnTo>
                <a:lnTo>
                  <a:pt x="34770" y="143712"/>
                </a:lnTo>
                <a:lnTo>
                  <a:pt x="34770" y="135452"/>
                </a:lnTo>
                <a:close/>
                <a:moveTo>
                  <a:pt x="51848" y="135452"/>
                </a:moveTo>
                <a:lnTo>
                  <a:pt x="51848" y="143712"/>
                </a:lnTo>
                <a:lnTo>
                  <a:pt x="43421" y="143712"/>
                </a:lnTo>
                <a:lnTo>
                  <a:pt x="43421" y="135452"/>
                </a:lnTo>
                <a:close/>
                <a:moveTo>
                  <a:pt x="60499" y="135452"/>
                </a:moveTo>
                <a:lnTo>
                  <a:pt x="60499" y="143712"/>
                </a:lnTo>
                <a:lnTo>
                  <a:pt x="52071" y="143712"/>
                </a:lnTo>
                <a:lnTo>
                  <a:pt x="52071" y="135452"/>
                </a:lnTo>
                <a:close/>
                <a:moveTo>
                  <a:pt x="69149" y="135452"/>
                </a:moveTo>
                <a:lnTo>
                  <a:pt x="69149" y="143712"/>
                </a:lnTo>
                <a:lnTo>
                  <a:pt x="60722" y="143712"/>
                </a:lnTo>
                <a:lnTo>
                  <a:pt x="60722" y="135452"/>
                </a:lnTo>
                <a:close/>
                <a:moveTo>
                  <a:pt x="77800" y="135452"/>
                </a:moveTo>
                <a:lnTo>
                  <a:pt x="77800" y="143712"/>
                </a:lnTo>
                <a:lnTo>
                  <a:pt x="69373" y="143712"/>
                </a:lnTo>
                <a:lnTo>
                  <a:pt x="69373" y="135452"/>
                </a:lnTo>
                <a:close/>
                <a:moveTo>
                  <a:pt x="86506" y="135452"/>
                </a:moveTo>
                <a:lnTo>
                  <a:pt x="86506" y="143712"/>
                </a:lnTo>
                <a:lnTo>
                  <a:pt x="78023" y="143712"/>
                </a:lnTo>
                <a:lnTo>
                  <a:pt x="78023" y="135452"/>
                </a:lnTo>
                <a:close/>
                <a:moveTo>
                  <a:pt x="95157" y="135452"/>
                </a:moveTo>
                <a:lnTo>
                  <a:pt x="95157" y="143712"/>
                </a:lnTo>
                <a:lnTo>
                  <a:pt x="86730" y="143712"/>
                </a:lnTo>
                <a:lnTo>
                  <a:pt x="86730" y="135452"/>
                </a:lnTo>
                <a:close/>
                <a:moveTo>
                  <a:pt x="103808" y="135452"/>
                </a:moveTo>
                <a:lnTo>
                  <a:pt x="103808" y="143712"/>
                </a:lnTo>
                <a:lnTo>
                  <a:pt x="95380" y="143712"/>
                </a:lnTo>
                <a:lnTo>
                  <a:pt x="95380" y="135452"/>
                </a:lnTo>
                <a:close/>
                <a:moveTo>
                  <a:pt x="112458" y="135452"/>
                </a:moveTo>
                <a:lnTo>
                  <a:pt x="112458" y="143712"/>
                </a:lnTo>
                <a:lnTo>
                  <a:pt x="104031" y="143712"/>
                </a:lnTo>
                <a:lnTo>
                  <a:pt x="104031" y="135452"/>
                </a:lnTo>
                <a:close/>
                <a:moveTo>
                  <a:pt x="121109" y="135452"/>
                </a:moveTo>
                <a:lnTo>
                  <a:pt x="121109" y="143712"/>
                </a:lnTo>
                <a:lnTo>
                  <a:pt x="112681" y="143712"/>
                </a:lnTo>
                <a:lnTo>
                  <a:pt x="112681" y="135452"/>
                </a:lnTo>
                <a:close/>
                <a:moveTo>
                  <a:pt x="129760" y="135452"/>
                </a:moveTo>
                <a:lnTo>
                  <a:pt x="129760" y="143712"/>
                </a:lnTo>
                <a:lnTo>
                  <a:pt x="121332" y="143712"/>
                </a:lnTo>
                <a:lnTo>
                  <a:pt x="121332" y="135452"/>
                </a:lnTo>
                <a:close/>
                <a:moveTo>
                  <a:pt x="138410" y="135452"/>
                </a:moveTo>
                <a:lnTo>
                  <a:pt x="138410" y="143712"/>
                </a:lnTo>
                <a:lnTo>
                  <a:pt x="129983" y="143712"/>
                </a:lnTo>
                <a:lnTo>
                  <a:pt x="129983" y="135452"/>
                </a:lnTo>
                <a:close/>
                <a:moveTo>
                  <a:pt x="147117" y="135452"/>
                </a:moveTo>
                <a:lnTo>
                  <a:pt x="147117" y="143712"/>
                </a:lnTo>
                <a:lnTo>
                  <a:pt x="138633" y="143712"/>
                </a:lnTo>
                <a:lnTo>
                  <a:pt x="138633" y="135452"/>
                </a:lnTo>
                <a:close/>
                <a:moveTo>
                  <a:pt x="155767" y="135452"/>
                </a:moveTo>
                <a:lnTo>
                  <a:pt x="155767" y="143712"/>
                </a:lnTo>
                <a:lnTo>
                  <a:pt x="147340" y="143712"/>
                </a:lnTo>
                <a:lnTo>
                  <a:pt x="147340" y="135452"/>
                </a:lnTo>
                <a:close/>
                <a:moveTo>
                  <a:pt x="164418" y="135452"/>
                </a:moveTo>
                <a:lnTo>
                  <a:pt x="164418" y="143712"/>
                </a:lnTo>
                <a:lnTo>
                  <a:pt x="155990" y="143712"/>
                </a:lnTo>
                <a:lnTo>
                  <a:pt x="155990" y="135452"/>
                </a:lnTo>
                <a:close/>
                <a:moveTo>
                  <a:pt x="173069" y="135452"/>
                </a:moveTo>
                <a:lnTo>
                  <a:pt x="173069" y="143712"/>
                </a:lnTo>
                <a:lnTo>
                  <a:pt x="164641" y="143712"/>
                </a:lnTo>
                <a:lnTo>
                  <a:pt x="164641" y="135452"/>
                </a:lnTo>
                <a:close/>
                <a:moveTo>
                  <a:pt x="181719" y="135452"/>
                </a:moveTo>
                <a:lnTo>
                  <a:pt x="181719" y="143712"/>
                </a:lnTo>
                <a:lnTo>
                  <a:pt x="173292" y="143712"/>
                </a:lnTo>
                <a:lnTo>
                  <a:pt x="173292" y="135452"/>
                </a:lnTo>
                <a:close/>
                <a:moveTo>
                  <a:pt x="190370" y="135452"/>
                </a:moveTo>
                <a:lnTo>
                  <a:pt x="190370" y="143712"/>
                </a:lnTo>
                <a:lnTo>
                  <a:pt x="181942" y="143712"/>
                </a:lnTo>
                <a:lnTo>
                  <a:pt x="181942" y="135452"/>
                </a:lnTo>
                <a:close/>
                <a:moveTo>
                  <a:pt x="199020" y="135452"/>
                </a:moveTo>
                <a:lnTo>
                  <a:pt x="199020" y="143712"/>
                </a:lnTo>
                <a:lnTo>
                  <a:pt x="190593" y="143712"/>
                </a:lnTo>
                <a:lnTo>
                  <a:pt x="190593" y="135452"/>
                </a:lnTo>
                <a:close/>
                <a:moveTo>
                  <a:pt x="207727" y="135452"/>
                </a:moveTo>
                <a:lnTo>
                  <a:pt x="207727" y="143712"/>
                </a:lnTo>
                <a:lnTo>
                  <a:pt x="199244" y="143712"/>
                </a:lnTo>
                <a:lnTo>
                  <a:pt x="199244" y="135452"/>
                </a:lnTo>
                <a:close/>
                <a:moveTo>
                  <a:pt x="216377" y="135452"/>
                </a:moveTo>
                <a:lnTo>
                  <a:pt x="216377" y="143712"/>
                </a:lnTo>
                <a:lnTo>
                  <a:pt x="207950" y="143712"/>
                </a:lnTo>
                <a:lnTo>
                  <a:pt x="207950" y="135452"/>
                </a:lnTo>
                <a:close/>
                <a:moveTo>
                  <a:pt x="225028" y="135452"/>
                </a:moveTo>
                <a:lnTo>
                  <a:pt x="225028" y="143712"/>
                </a:lnTo>
                <a:lnTo>
                  <a:pt x="216601" y="143712"/>
                </a:lnTo>
                <a:lnTo>
                  <a:pt x="216601" y="135452"/>
                </a:lnTo>
                <a:close/>
                <a:moveTo>
                  <a:pt x="233679" y="135452"/>
                </a:moveTo>
                <a:lnTo>
                  <a:pt x="233679" y="143712"/>
                </a:lnTo>
                <a:lnTo>
                  <a:pt x="225251" y="143712"/>
                </a:lnTo>
                <a:lnTo>
                  <a:pt x="225251" y="135452"/>
                </a:lnTo>
                <a:close/>
                <a:moveTo>
                  <a:pt x="242329" y="135452"/>
                </a:moveTo>
                <a:lnTo>
                  <a:pt x="242329" y="143712"/>
                </a:lnTo>
                <a:lnTo>
                  <a:pt x="233902" y="143712"/>
                </a:lnTo>
                <a:lnTo>
                  <a:pt x="233902" y="135452"/>
                </a:lnTo>
                <a:close/>
                <a:moveTo>
                  <a:pt x="250980" y="135452"/>
                </a:moveTo>
                <a:lnTo>
                  <a:pt x="250980" y="143712"/>
                </a:lnTo>
                <a:lnTo>
                  <a:pt x="242553" y="143712"/>
                </a:lnTo>
                <a:lnTo>
                  <a:pt x="242553" y="135452"/>
                </a:lnTo>
                <a:close/>
                <a:moveTo>
                  <a:pt x="259686" y="135452"/>
                </a:moveTo>
                <a:lnTo>
                  <a:pt x="259686" y="143712"/>
                </a:lnTo>
                <a:lnTo>
                  <a:pt x="251203" y="143712"/>
                </a:lnTo>
                <a:lnTo>
                  <a:pt x="251203" y="135452"/>
                </a:lnTo>
                <a:close/>
                <a:moveTo>
                  <a:pt x="268337" y="135452"/>
                </a:moveTo>
                <a:lnTo>
                  <a:pt x="268337" y="143712"/>
                </a:lnTo>
                <a:lnTo>
                  <a:pt x="259910" y="143712"/>
                </a:lnTo>
                <a:lnTo>
                  <a:pt x="259910" y="135452"/>
                </a:lnTo>
                <a:close/>
                <a:moveTo>
                  <a:pt x="276988" y="135452"/>
                </a:moveTo>
                <a:lnTo>
                  <a:pt x="276988" y="143712"/>
                </a:lnTo>
                <a:lnTo>
                  <a:pt x="268560" y="143712"/>
                </a:lnTo>
                <a:lnTo>
                  <a:pt x="268560" y="135452"/>
                </a:lnTo>
                <a:close/>
                <a:moveTo>
                  <a:pt x="17190" y="143935"/>
                </a:moveTo>
                <a:lnTo>
                  <a:pt x="17190" y="152139"/>
                </a:lnTo>
                <a:lnTo>
                  <a:pt x="8762" y="152139"/>
                </a:lnTo>
                <a:lnTo>
                  <a:pt x="8762" y="143935"/>
                </a:lnTo>
                <a:close/>
                <a:moveTo>
                  <a:pt x="25840" y="143935"/>
                </a:moveTo>
                <a:lnTo>
                  <a:pt x="25840" y="152139"/>
                </a:lnTo>
                <a:lnTo>
                  <a:pt x="17413" y="152139"/>
                </a:lnTo>
                <a:lnTo>
                  <a:pt x="17413" y="143935"/>
                </a:lnTo>
                <a:close/>
                <a:moveTo>
                  <a:pt x="34547" y="143935"/>
                </a:moveTo>
                <a:lnTo>
                  <a:pt x="34547" y="152139"/>
                </a:lnTo>
                <a:lnTo>
                  <a:pt x="26064" y="152139"/>
                </a:lnTo>
                <a:lnTo>
                  <a:pt x="26064" y="143935"/>
                </a:lnTo>
                <a:close/>
                <a:moveTo>
                  <a:pt x="43197" y="143935"/>
                </a:moveTo>
                <a:lnTo>
                  <a:pt x="43197" y="152139"/>
                </a:lnTo>
                <a:lnTo>
                  <a:pt x="34770" y="152139"/>
                </a:lnTo>
                <a:lnTo>
                  <a:pt x="34770" y="143935"/>
                </a:lnTo>
                <a:close/>
                <a:moveTo>
                  <a:pt x="51848" y="143935"/>
                </a:moveTo>
                <a:lnTo>
                  <a:pt x="51848" y="152139"/>
                </a:lnTo>
                <a:lnTo>
                  <a:pt x="43421" y="152139"/>
                </a:lnTo>
                <a:lnTo>
                  <a:pt x="43421" y="143935"/>
                </a:lnTo>
                <a:close/>
                <a:moveTo>
                  <a:pt x="60499" y="143935"/>
                </a:moveTo>
                <a:lnTo>
                  <a:pt x="60499" y="152139"/>
                </a:lnTo>
                <a:lnTo>
                  <a:pt x="52071" y="152139"/>
                </a:lnTo>
                <a:lnTo>
                  <a:pt x="52071" y="143935"/>
                </a:lnTo>
                <a:close/>
                <a:moveTo>
                  <a:pt x="69149" y="143935"/>
                </a:moveTo>
                <a:lnTo>
                  <a:pt x="69149" y="152139"/>
                </a:lnTo>
                <a:lnTo>
                  <a:pt x="60722" y="152139"/>
                </a:lnTo>
                <a:lnTo>
                  <a:pt x="60722" y="143935"/>
                </a:lnTo>
                <a:close/>
                <a:moveTo>
                  <a:pt x="77800" y="143935"/>
                </a:moveTo>
                <a:lnTo>
                  <a:pt x="77800" y="152139"/>
                </a:lnTo>
                <a:lnTo>
                  <a:pt x="69373" y="152139"/>
                </a:lnTo>
                <a:lnTo>
                  <a:pt x="69373" y="143935"/>
                </a:lnTo>
                <a:close/>
                <a:moveTo>
                  <a:pt x="86506" y="143935"/>
                </a:moveTo>
                <a:lnTo>
                  <a:pt x="86506" y="152139"/>
                </a:lnTo>
                <a:lnTo>
                  <a:pt x="78023" y="152139"/>
                </a:lnTo>
                <a:lnTo>
                  <a:pt x="78023" y="143935"/>
                </a:lnTo>
                <a:close/>
                <a:moveTo>
                  <a:pt x="95157" y="143935"/>
                </a:moveTo>
                <a:lnTo>
                  <a:pt x="95157" y="152139"/>
                </a:lnTo>
                <a:lnTo>
                  <a:pt x="86730" y="152139"/>
                </a:lnTo>
                <a:lnTo>
                  <a:pt x="86730" y="143935"/>
                </a:lnTo>
                <a:close/>
                <a:moveTo>
                  <a:pt x="103808" y="143935"/>
                </a:moveTo>
                <a:lnTo>
                  <a:pt x="103808" y="152139"/>
                </a:lnTo>
                <a:lnTo>
                  <a:pt x="95380" y="152139"/>
                </a:lnTo>
                <a:lnTo>
                  <a:pt x="95380" y="143935"/>
                </a:lnTo>
                <a:close/>
                <a:moveTo>
                  <a:pt x="112458" y="143935"/>
                </a:moveTo>
                <a:lnTo>
                  <a:pt x="112458" y="152139"/>
                </a:lnTo>
                <a:lnTo>
                  <a:pt x="104031" y="152139"/>
                </a:lnTo>
                <a:lnTo>
                  <a:pt x="104031" y="143935"/>
                </a:lnTo>
                <a:close/>
                <a:moveTo>
                  <a:pt x="121109" y="143935"/>
                </a:moveTo>
                <a:lnTo>
                  <a:pt x="121109" y="152139"/>
                </a:lnTo>
                <a:lnTo>
                  <a:pt x="112681" y="152139"/>
                </a:lnTo>
                <a:lnTo>
                  <a:pt x="112681" y="143935"/>
                </a:lnTo>
                <a:close/>
                <a:moveTo>
                  <a:pt x="129760" y="143935"/>
                </a:moveTo>
                <a:lnTo>
                  <a:pt x="129760" y="152139"/>
                </a:lnTo>
                <a:lnTo>
                  <a:pt x="121332" y="152139"/>
                </a:lnTo>
                <a:lnTo>
                  <a:pt x="121332" y="143935"/>
                </a:lnTo>
                <a:close/>
                <a:moveTo>
                  <a:pt x="138410" y="143935"/>
                </a:moveTo>
                <a:lnTo>
                  <a:pt x="138410" y="152139"/>
                </a:lnTo>
                <a:lnTo>
                  <a:pt x="129983" y="152139"/>
                </a:lnTo>
                <a:lnTo>
                  <a:pt x="129983" y="143935"/>
                </a:lnTo>
                <a:close/>
                <a:moveTo>
                  <a:pt x="147117" y="143935"/>
                </a:moveTo>
                <a:lnTo>
                  <a:pt x="147117" y="152139"/>
                </a:lnTo>
                <a:lnTo>
                  <a:pt x="138633" y="152139"/>
                </a:lnTo>
                <a:lnTo>
                  <a:pt x="138633" y="143935"/>
                </a:lnTo>
                <a:close/>
                <a:moveTo>
                  <a:pt x="155767" y="143935"/>
                </a:moveTo>
                <a:lnTo>
                  <a:pt x="155767" y="152139"/>
                </a:lnTo>
                <a:lnTo>
                  <a:pt x="147340" y="152139"/>
                </a:lnTo>
                <a:lnTo>
                  <a:pt x="147340" y="143935"/>
                </a:lnTo>
                <a:close/>
                <a:moveTo>
                  <a:pt x="164418" y="143935"/>
                </a:moveTo>
                <a:lnTo>
                  <a:pt x="164418" y="152139"/>
                </a:lnTo>
                <a:lnTo>
                  <a:pt x="155990" y="152139"/>
                </a:lnTo>
                <a:lnTo>
                  <a:pt x="155990" y="143935"/>
                </a:lnTo>
                <a:close/>
                <a:moveTo>
                  <a:pt x="173069" y="143935"/>
                </a:moveTo>
                <a:lnTo>
                  <a:pt x="173069" y="152139"/>
                </a:lnTo>
                <a:lnTo>
                  <a:pt x="164641" y="152139"/>
                </a:lnTo>
                <a:lnTo>
                  <a:pt x="164641" y="143935"/>
                </a:lnTo>
                <a:close/>
                <a:moveTo>
                  <a:pt x="181719" y="143935"/>
                </a:moveTo>
                <a:lnTo>
                  <a:pt x="181719" y="152139"/>
                </a:lnTo>
                <a:lnTo>
                  <a:pt x="173292" y="152139"/>
                </a:lnTo>
                <a:lnTo>
                  <a:pt x="173292" y="143935"/>
                </a:lnTo>
                <a:close/>
                <a:moveTo>
                  <a:pt x="190370" y="143935"/>
                </a:moveTo>
                <a:lnTo>
                  <a:pt x="190370" y="152139"/>
                </a:lnTo>
                <a:lnTo>
                  <a:pt x="181942" y="152139"/>
                </a:lnTo>
                <a:lnTo>
                  <a:pt x="181942" y="143935"/>
                </a:lnTo>
                <a:close/>
                <a:moveTo>
                  <a:pt x="199020" y="143935"/>
                </a:moveTo>
                <a:lnTo>
                  <a:pt x="199020" y="152139"/>
                </a:lnTo>
                <a:lnTo>
                  <a:pt x="190593" y="152139"/>
                </a:lnTo>
                <a:lnTo>
                  <a:pt x="190593" y="143935"/>
                </a:lnTo>
                <a:close/>
                <a:moveTo>
                  <a:pt x="207727" y="143935"/>
                </a:moveTo>
                <a:lnTo>
                  <a:pt x="207727" y="152139"/>
                </a:lnTo>
                <a:lnTo>
                  <a:pt x="199244" y="152139"/>
                </a:lnTo>
                <a:lnTo>
                  <a:pt x="199244" y="143935"/>
                </a:lnTo>
                <a:close/>
                <a:moveTo>
                  <a:pt x="216377" y="143935"/>
                </a:moveTo>
                <a:lnTo>
                  <a:pt x="216377" y="152139"/>
                </a:lnTo>
                <a:lnTo>
                  <a:pt x="207950" y="152139"/>
                </a:lnTo>
                <a:lnTo>
                  <a:pt x="207950" y="143935"/>
                </a:lnTo>
                <a:close/>
                <a:moveTo>
                  <a:pt x="225028" y="143935"/>
                </a:moveTo>
                <a:lnTo>
                  <a:pt x="225028" y="152139"/>
                </a:lnTo>
                <a:lnTo>
                  <a:pt x="216601" y="152139"/>
                </a:lnTo>
                <a:lnTo>
                  <a:pt x="216601" y="143935"/>
                </a:lnTo>
                <a:close/>
                <a:moveTo>
                  <a:pt x="233679" y="143935"/>
                </a:moveTo>
                <a:lnTo>
                  <a:pt x="233679" y="152139"/>
                </a:lnTo>
                <a:lnTo>
                  <a:pt x="225251" y="152139"/>
                </a:lnTo>
                <a:lnTo>
                  <a:pt x="225251" y="143935"/>
                </a:lnTo>
                <a:close/>
                <a:moveTo>
                  <a:pt x="242329" y="143935"/>
                </a:moveTo>
                <a:lnTo>
                  <a:pt x="242329" y="152139"/>
                </a:lnTo>
                <a:lnTo>
                  <a:pt x="233902" y="152139"/>
                </a:lnTo>
                <a:lnTo>
                  <a:pt x="233902" y="143935"/>
                </a:lnTo>
                <a:close/>
                <a:moveTo>
                  <a:pt x="250980" y="143935"/>
                </a:moveTo>
                <a:lnTo>
                  <a:pt x="250980" y="152139"/>
                </a:lnTo>
                <a:lnTo>
                  <a:pt x="242553" y="152139"/>
                </a:lnTo>
                <a:lnTo>
                  <a:pt x="242553" y="143935"/>
                </a:lnTo>
                <a:close/>
                <a:moveTo>
                  <a:pt x="259686" y="143935"/>
                </a:moveTo>
                <a:lnTo>
                  <a:pt x="259686" y="152139"/>
                </a:lnTo>
                <a:lnTo>
                  <a:pt x="251203" y="152139"/>
                </a:lnTo>
                <a:lnTo>
                  <a:pt x="251203" y="143935"/>
                </a:lnTo>
                <a:close/>
                <a:moveTo>
                  <a:pt x="268337" y="143935"/>
                </a:moveTo>
                <a:lnTo>
                  <a:pt x="268337" y="152139"/>
                </a:lnTo>
                <a:lnTo>
                  <a:pt x="259910" y="152139"/>
                </a:lnTo>
                <a:lnTo>
                  <a:pt x="259910" y="143935"/>
                </a:lnTo>
                <a:close/>
                <a:moveTo>
                  <a:pt x="276988" y="143935"/>
                </a:moveTo>
                <a:lnTo>
                  <a:pt x="276988" y="152139"/>
                </a:lnTo>
                <a:lnTo>
                  <a:pt x="268560" y="152139"/>
                </a:lnTo>
                <a:lnTo>
                  <a:pt x="268560" y="143935"/>
                </a:lnTo>
                <a:close/>
                <a:moveTo>
                  <a:pt x="8539" y="0"/>
                </a:moveTo>
                <a:lnTo>
                  <a:pt x="8539" y="8372"/>
                </a:lnTo>
                <a:lnTo>
                  <a:pt x="0" y="8372"/>
                </a:lnTo>
                <a:lnTo>
                  <a:pt x="0" y="8595"/>
                </a:lnTo>
                <a:lnTo>
                  <a:pt x="8539" y="8595"/>
                </a:lnTo>
                <a:lnTo>
                  <a:pt x="8539" y="16799"/>
                </a:lnTo>
                <a:lnTo>
                  <a:pt x="0" y="16799"/>
                </a:lnTo>
                <a:lnTo>
                  <a:pt x="0" y="17022"/>
                </a:lnTo>
                <a:lnTo>
                  <a:pt x="8539" y="17022"/>
                </a:lnTo>
                <a:lnTo>
                  <a:pt x="8539" y="25282"/>
                </a:lnTo>
                <a:lnTo>
                  <a:pt x="0" y="25282"/>
                </a:lnTo>
                <a:lnTo>
                  <a:pt x="0" y="25505"/>
                </a:lnTo>
                <a:lnTo>
                  <a:pt x="8539" y="25505"/>
                </a:lnTo>
                <a:lnTo>
                  <a:pt x="8539" y="33709"/>
                </a:lnTo>
                <a:lnTo>
                  <a:pt x="0" y="33709"/>
                </a:lnTo>
                <a:lnTo>
                  <a:pt x="0" y="33933"/>
                </a:lnTo>
                <a:lnTo>
                  <a:pt x="8539" y="33933"/>
                </a:lnTo>
                <a:lnTo>
                  <a:pt x="8539" y="42193"/>
                </a:lnTo>
                <a:lnTo>
                  <a:pt x="0" y="42193"/>
                </a:lnTo>
                <a:lnTo>
                  <a:pt x="0" y="42416"/>
                </a:lnTo>
                <a:lnTo>
                  <a:pt x="8539" y="42416"/>
                </a:lnTo>
                <a:lnTo>
                  <a:pt x="8539" y="50620"/>
                </a:lnTo>
                <a:lnTo>
                  <a:pt x="0" y="50620"/>
                </a:lnTo>
                <a:lnTo>
                  <a:pt x="0" y="50843"/>
                </a:lnTo>
                <a:lnTo>
                  <a:pt x="8539" y="50843"/>
                </a:lnTo>
                <a:lnTo>
                  <a:pt x="8539" y="59103"/>
                </a:lnTo>
                <a:lnTo>
                  <a:pt x="0" y="59103"/>
                </a:lnTo>
                <a:lnTo>
                  <a:pt x="0" y="59326"/>
                </a:lnTo>
                <a:lnTo>
                  <a:pt x="8539" y="59326"/>
                </a:lnTo>
                <a:lnTo>
                  <a:pt x="8539" y="67586"/>
                </a:lnTo>
                <a:lnTo>
                  <a:pt x="0" y="67586"/>
                </a:lnTo>
                <a:lnTo>
                  <a:pt x="0" y="67810"/>
                </a:lnTo>
                <a:lnTo>
                  <a:pt x="8539" y="67810"/>
                </a:lnTo>
                <a:lnTo>
                  <a:pt x="8539" y="76014"/>
                </a:lnTo>
                <a:lnTo>
                  <a:pt x="0" y="76014"/>
                </a:lnTo>
                <a:lnTo>
                  <a:pt x="0" y="76237"/>
                </a:lnTo>
                <a:lnTo>
                  <a:pt x="8539" y="76237"/>
                </a:lnTo>
                <a:lnTo>
                  <a:pt x="8539" y="84497"/>
                </a:lnTo>
                <a:lnTo>
                  <a:pt x="0" y="84497"/>
                </a:lnTo>
                <a:lnTo>
                  <a:pt x="0" y="84720"/>
                </a:lnTo>
                <a:lnTo>
                  <a:pt x="8539" y="84720"/>
                </a:lnTo>
                <a:lnTo>
                  <a:pt x="8539" y="92924"/>
                </a:lnTo>
                <a:lnTo>
                  <a:pt x="0" y="92924"/>
                </a:lnTo>
                <a:lnTo>
                  <a:pt x="0" y="93148"/>
                </a:lnTo>
                <a:lnTo>
                  <a:pt x="8539" y="93148"/>
                </a:lnTo>
                <a:lnTo>
                  <a:pt x="8539" y="101408"/>
                </a:lnTo>
                <a:lnTo>
                  <a:pt x="0" y="101408"/>
                </a:lnTo>
                <a:lnTo>
                  <a:pt x="0" y="101631"/>
                </a:lnTo>
                <a:lnTo>
                  <a:pt x="8539" y="101631"/>
                </a:lnTo>
                <a:lnTo>
                  <a:pt x="8539" y="109891"/>
                </a:lnTo>
                <a:lnTo>
                  <a:pt x="0" y="109891"/>
                </a:lnTo>
                <a:lnTo>
                  <a:pt x="0" y="110114"/>
                </a:lnTo>
                <a:lnTo>
                  <a:pt x="8539" y="110114"/>
                </a:lnTo>
                <a:lnTo>
                  <a:pt x="8539" y="118318"/>
                </a:lnTo>
                <a:lnTo>
                  <a:pt x="0" y="118318"/>
                </a:lnTo>
                <a:lnTo>
                  <a:pt x="0" y="118541"/>
                </a:lnTo>
                <a:lnTo>
                  <a:pt x="8539" y="118541"/>
                </a:lnTo>
                <a:lnTo>
                  <a:pt x="8539" y="126801"/>
                </a:lnTo>
                <a:lnTo>
                  <a:pt x="0" y="126801"/>
                </a:lnTo>
                <a:lnTo>
                  <a:pt x="0" y="127025"/>
                </a:lnTo>
                <a:lnTo>
                  <a:pt x="8539" y="127025"/>
                </a:lnTo>
                <a:lnTo>
                  <a:pt x="8539" y="135229"/>
                </a:lnTo>
                <a:lnTo>
                  <a:pt x="0" y="135229"/>
                </a:lnTo>
                <a:lnTo>
                  <a:pt x="0" y="135452"/>
                </a:lnTo>
                <a:lnTo>
                  <a:pt x="8539" y="135452"/>
                </a:lnTo>
                <a:lnTo>
                  <a:pt x="8539" y="143712"/>
                </a:lnTo>
                <a:lnTo>
                  <a:pt x="0" y="143712"/>
                </a:lnTo>
                <a:lnTo>
                  <a:pt x="0" y="143935"/>
                </a:lnTo>
                <a:lnTo>
                  <a:pt x="8539" y="143935"/>
                </a:lnTo>
                <a:lnTo>
                  <a:pt x="8539" y="152139"/>
                </a:lnTo>
                <a:lnTo>
                  <a:pt x="0" y="152139"/>
                </a:lnTo>
                <a:lnTo>
                  <a:pt x="0" y="152362"/>
                </a:lnTo>
                <a:lnTo>
                  <a:pt x="8539" y="152362"/>
                </a:lnTo>
                <a:lnTo>
                  <a:pt x="8539" y="160734"/>
                </a:lnTo>
                <a:lnTo>
                  <a:pt x="8762" y="160734"/>
                </a:lnTo>
                <a:lnTo>
                  <a:pt x="8762" y="152362"/>
                </a:lnTo>
                <a:lnTo>
                  <a:pt x="17190" y="152362"/>
                </a:lnTo>
                <a:lnTo>
                  <a:pt x="17190" y="160734"/>
                </a:lnTo>
                <a:lnTo>
                  <a:pt x="17413" y="160734"/>
                </a:lnTo>
                <a:lnTo>
                  <a:pt x="17413" y="152362"/>
                </a:lnTo>
                <a:lnTo>
                  <a:pt x="25840" y="152362"/>
                </a:lnTo>
                <a:lnTo>
                  <a:pt x="25840" y="160734"/>
                </a:lnTo>
                <a:lnTo>
                  <a:pt x="26064" y="160734"/>
                </a:lnTo>
                <a:lnTo>
                  <a:pt x="26064" y="152362"/>
                </a:lnTo>
                <a:lnTo>
                  <a:pt x="34547" y="152362"/>
                </a:lnTo>
                <a:lnTo>
                  <a:pt x="34547" y="160734"/>
                </a:lnTo>
                <a:lnTo>
                  <a:pt x="34770" y="160734"/>
                </a:lnTo>
                <a:lnTo>
                  <a:pt x="34770" y="152362"/>
                </a:lnTo>
                <a:lnTo>
                  <a:pt x="43197" y="152362"/>
                </a:lnTo>
                <a:lnTo>
                  <a:pt x="43197" y="160734"/>
                </a:lnTo>
                <a:lnTo>
                  <a:pt x="43421" y="160734"/>
                </a:lnTo>
                <a:lnTo>
                  <a:pt x="43421" y="152362"/>
                </a:lnTo>
                <a:lnTo>
                  <a:pt x="51848" y="152362"/>
                </a:lnTo>
                <a:lnTo>
                  <a:pt x="51848" y="160734"/>
                </a:lnTo>
                <a:lnTo>
                  <a:pt x="52071" y="160734"/>
                </a:lnTo>
                <a:lnTo>
                  <a:pt x="52071" y="152362"/>
                </a:lnTo>
                <a:lnTo>
                  <a:pt x="60499" y="152362"/>
                </a:lnTo>
                <a:lnTo>
                  <a:pt x="60499" y="160734"/>
                </a:lnTo>
                <a:lnTo>
                  <a:pt x="60722" y="160734"/>
                </a:lnTo>
                <a:lnTo>
                  <a:pt x="60722" y="152362"/>
                </a:lnTo>
                <a:lnTo>
                  <a:pt x="69149" y="152362"/>
                </a:lnTo>
                <a:lnTo>
                  <a:pt x="69149" y="160734"/>
                </a:lnTo>
                <a:lnTo>
                  <a:pt x="69373" y="160734"/>
                </a:lnTo>
                <a:lnTo>
                  <a:pt x="69373" y="152362"/>
                </a:lnTo>
                <a:lnTo>
                  <a:pt x="77800" y="152362"/>
                </a:lnTo>
                <a:lnTo>
                  <a:pt x="77800" y="160734"/>
                </a:lnTo>
                <a:lnTo>
                  <a:pt x="78023" y="160734"/>
                </a:lnTo>
                <a:lnTo>
                  <a:pt x="78023" y="152362"/>
                </a:lnTo>
                <a:lnTo>
                  <a:pt x="86506" y="152362"/>
                </a:lnTo>
                <a:lnTo>
                  <a:pt x="86506" y="160734"/>
                </a:lnTo>
                <a:lnTo>
                  <a:pt x="86730" y="160734"/>
                </a:lnTo>
                <a:lnTo>
                  <a:pt x="86730" y="152362"/>
                </a:lnTo>
                <a:lnTo>
                  <a:pt x="95157" y="152362"/>
                </a:lnTo>
                <a:lnTo>
                  <a:pt x="95157" y="160734"/>
                </a:lnTo>
                <a:lnTo>
                  <a:pt x="95380" y="160734"/>
                </a:lnTo>
                <a:lnTo>
                  <a:pt x="95380" y="152362"/>
                </a:lnTo>
                <a:lnTo>
                  <a:pt x="103808" y="152362"/>
                </a:lnTo>
                <a:lnTo>
                  <a:pt x="103808" y="160734"/>
                </a:lnTo>
                <a:lnTo>
                  <a:pt x="104031" y="160734"/>
                </a:lnTo>
                <a:lnTo>
                  <a:pt x="104031" y="152362"/>
                </a:lnTo>
                <a:lnTo>
                  <a:pt x="112458" y="152362"/>
                </a:lnTo>
                <a:lnTo>
                  <a:pt x="112458" y="160734"/>
                </a:lnTo>
                <a:lnTo>
                  <a:pt x="112681" y="160734"/>
                </a:lnTo>
                <a:lnTo>
                  <a:pt x="112681" y="152362"/>
                </a:lnTo>
                <a:lnTo>
                  <a:pt x="121109" y="152362"/>
                </a:lnTo>
                <a:lnTo>
                  <a:pt x="121109" y="160734"/>
                </a:lnTo>
                <a:lnTo>
                  <a:pt x="121332" y="160734"/>
                </a:lnTo>
                <a:lnTo>
                  <a:pt x="121332" y="152362"/>
                </a:lnTo>
                <a:lnTo>
                  <a:pt x="129760" y="152362"/>
                </a:lnTo>
                <a:lnTo>
                  <a:pt x="129760" y="160734"/>
                </a:lnTo>
                <a:lnTo>
                  <a:pt x="129983" y="160734"/>
                </a:lnTo>
                <a:lnTo>
                  <a:pt x="129983" y="152362"/>
                </a:lnTo>
                <a:lnTo>
                  <a:pt x="138410" y="152362"/>
                </a:lnTo>
                <a:lnTo>
                  <a:pt x="138410" y="160734"/>
                </a:lnTo>
                <a:lnTo>
                  <a:pt x="138633" y="160734"/>
                </a:lnTo>
                <a:lnTo>
                  <a:pt x="138633" y="152362"/>
                </a:lnTo>
                <a:lnTo>
                  <a:pt x="147117" y="152362"/>
                </a:lnTo>
                <a:lnTo>
                  <a:pt x="147117" y="160734"/>
                </a:lnTo>
                <a:lnTo>
                  <a:pt x="147340" y="160734"/>
                </a:lnTo>
                <a:lnTo>
                  <a:pt x="147340" y="152362"/>
                </a:lnTo>
                <a:lnTo>
                  <a:pt x="155767" y="152362"/>
                </a:lnTo>
                <a:lnTo>
                  <a:pt x="155767" y="160734"/>
                </a:lnTo>
                <a:lnTo>
                  <a:pt x="155990" y="160734"/>
                </a:lnTo>
                <a:lnTo>
                  <a:pt x="155990" y="152362"/>
                </a:lnTo>
                <a:lnTo>
                  <a:pt x="164418" y="152362"/>
                </a:lnTo>
                <a:lnTo>
                  <a:pt x="164418" y="160734"/>
                </a:lnTo>
                <a:lnTo>
                  <a:pt x="164641" y="160734"/>
                </a:lnTo>
                <a:lnTo>
                  <a:pt x="164641" y="152362"/>
                </a:lnTo>
                <a:lnTo>
                  <a:pt x="173069" y="152362"/>
                </a:lnTo>
                <a:lnTo>
                  <a:pt x="173069" y="160734"/>
                </a:lnTo>
                <a:lnTo>
                  <a:pt x="173292" y="160734"/>
                </a:lnTo>
                <a:lnTo>
                  <a:pt x="173292" y="152362"/>
                </a:lnTo>
                <a:lnTo>
                  <a:pt x="181719" y="152362"/>
                </a:lnTo>
                <a:lnTo>
                  <a:pt x="181719" y="160734"/>
                </a:lnTo>
                <a:lnTo>
                  <a:pt x="181942" y="160734"/>
                </a:lnTo>
                <a:lnTo>
                  <a:pt x="181942" y="152362"/>
                </a:lnTo>
                <a:lnTo>
                  <a:pt x="190370" y="152362"/>
                </a:lnTo>
                <a:lnTo>
                  <a:pt x="190370" y="160734"/>
                </a:lnTo>
                <a:lnTo>
                  <a:pt x="190593" y="160734"/>
                </a:lnTo>
                <a:lnTo>
                  <a:pt x="190593" y="152362"/>
                </a:lnTo>
                <a:lnTo>
                  <a:pt x="199020" y="152362"/>
                </a:lnTo>
                <a:lnTo>
                  <a:pt x="199020" y="160734"/>
                </a:lnTo>
                <a:lnTo>
                  <a:pt x="199244" y="160734"/>
                </a:lnTo>
                <a:lnTo>
                  <a:pt x="199244" y="152362"/>
                </a:lnTo>
                <a:lnTo>
                  <a:pt x="207727" y="152362"/>
                </a:lnTo>
                <a:lnTo>
                  <a:pt x="207727" y="160734"/>
                </a:lnTo>
                <a:lnTo>
                  <a:pt x="207950" y="160734"/>
                </a:lnTo>
                <a:lnTo>
                  <a:pt x="207950" y="152362"/>
                </a:lnTo>
                <a:lnTo>
                  <a:pt x="216377" y="152362"/>
                </a:lnTo>
                <a:lnTo>
                  <a:pt x="216377" y="160734"/>
                </a:lnTo>
                <a:lnTo>
                  <a:pt x="216601" y="160734"/>
                </a:lnTo>
                <a:lnTo>
                  <a:pt x="216601" y="152362"/>
                </a:lnTo>
                <a:lnTo>
                  <a:pt x="225028" y="152362"/>
                </a:lnTo>
                <a:lnTo>
                  <a:pt x="225028" y="160734"/>
                </a:lnTo>
                <a:lnTo>
                  <a:pt x="225251" y="160734"/>
                </a:lnTo>
                <a:lnTo>
                  <a:pt x="225251" y="152362"/>
                </a:lnTo>
                <a:lnTo>
                  <a:pt x="233679" y="152362"/>
                </a:lnTo>
                <a:lnTo>
                  <a:pt x="233679" y="160734"/>
                </a:lnTo>
                <a:lnTo>
                  <a:pt x="233902" y="160734"/>
                </a:lnTo>
                <a:lnTo>
                  <a:pt x="233902" y="152362"/>
                </a:lnTo>
                <a:lnTo>
                  <a:pt x="242329" y="152362"/>
                </a:lnTo>
                <a:lnTo>
                  <a:pt x="242329" y="160734"/>
                </a:lnTo>
                <a:lnTo>
                  <a:pt x="242553" y="160734"/>
                </a:lnTo>
                <a:lnTo>
                  <a:pt x="242553" y="152362"/>
                </a:lnTo>
                <a:lnTo>
                  <a:pt x="250980" y="152362"/>
                </a:lnTo>
                <a:lnTo>
                  <a:pt x="250980" y="160734"/>
                </a:lnTo>
                <a:lnTo>
                  <a:pt x="251203" y="160734"/>
                </a:lnTo>
                <a:lnTo>
                  <a:pt x="251203" y="152362"/>
                </a:lnTo>
                <a:lnTo>
                  <a:pt x="259686" y="152362"/>
                </a:lnTo>
                <a:lnTo>
                  <a:pt x="259686" y="160734"/>
                </a:lnTo>
                <a:lnTo>
                  <a:pt x="259910" y="160734"/>
                </a:lnTo>
                <a:lnTo>
                  <a:pt x="259910" y="152362"/>
                </a:lnTo>
                <a:lnTo>
                  <a:pt x="268337" y="152362"/>
                </a:lnTo>
                <a:lnTo>
                  <a:pt x="268337" y="160734"/>
                </a:lnTo>
                <a:lnTo>
                  <a:pt x="268560" y="160734"/>
                </a:lnTo>
                <a:lnTo>
                  <a:pt x="268560" y="152362"/>
                </a:lnTo>
                <a:lnTo>
                  <a:pt x="276988" y="152362"/>
                </a:lnTo>
                <a:lnTo>
                  <a:pt x="276988" y="160734"/>
                </a:lnTo>
                <a:lnTo>
                  <a:pt x="277211" y="160734"/>
                </a:lnTo>
                <a:lnTo>
                  <a:pt x="277211" y="152362"/>
                </a:lnTo>
                <a:lnTo>
                  <a:pt x="285750" y="152362"/>
                </a:lnTo>
                <a:lnTo>
                  <a:pt x="285750" y="152139"/>
                </a:lnTo>
                <a:lnTo>
                  <a:pt x="277211" y="152139"/>
                </a:lnTo>
                <a:lnTo>
                  <a:pt x="277211" y="143935"/>
                </a:lnTo>
                <a:lnTo>
                  <a:pt x="285750" y="143935"/>
                </a:lnTo>
                <a:lnTo>
                  <a:pt x="285750" y="143712"/>
                </a:lnTo>
                <a:lnTo>
                  <a:pt x="277211" y="143712"/>
                </a:lnTo>
                <a:lnTo>
                  <a:pt x="277211" y="135452"/>
                </a:lnTo>
                <a:lnTo>
                  <a:pt x="285750" y="135452"/>
                </a:lnTo>
                <a:lnTo>
                  <a:pt x="285750" y="135229"/>
                </a:lnTo>
                <a:lnTo>
                  <a:pt x="277211" y="135229"/>
                </a:lnTo>
                <a:lnTo>
                  <a:pt x="277211" y="127025"/>
                </a:lnTo>
                <a:lnTo>
                  <a:pt x="285750" y="127025"/>
                </a:lnTo>
                <a:lnTo>
                  <a:pt x="285750" y="126801"/>
                </a:lnTo>
                <a:lnTo>
                  <a:pt x="277211" y="126801"/>
                </a:lnTo>
                <a:lnTo>
                  <a:pt x="277211" y="118541"/>
                </a:lnTo>
                <a:lnTo>
                  <a:pt x="285750" y="118541"/>
                </a:lnTo>
                <a:lnTo>
                  <a:pt x="285750" y="118318"/>
                </a:lnTo>
                <a:lnTo>
                  <a:pt x="277211" y="118318"/>
                </a:lnTo>
                <a:lnTo>
                  <a:pt x="277211" y="110114"/>
                </a:lnTo>
                <a:lnTo>
                  <a:pt x="285750" y="110114"/>
                </a:lnTo>
                <a:lnTo>
                  <a:pt x="285750" y="109891"/>
                </a:lnTo>
                <a:lnTo>
                  <a:pt x="277211" y="109891"/>
                </a:lnTo>
                <a:lnTo>
                  <a:pt x="277211" y="101631"/>
                </a:lnTo>
                <a:lnTo>
                  <a:pt x="285750" y="101631"/>
                </a:lnTo>
                <a:lnTo>
                  <a:pt x="285750" y="101408"/>
                </a:lnTo>
                <a:lnTo>
                  <a:pt x="277211" y="101408"/>
                </a:lnTo>
                <a:lnTo>
                  <a:pt x="277211" y="93148"/>
                </a:lnTo>
                <a:lnTo>
                  <a:pt x="285750" y="93148"/>
                </a:lnTo>
                <a:lnTo>
                  <a:pt x="285750" y="92924"/>
                </a:lnTo>
                <a:lnTo>
                  <a:pt x="277211" y="92924"/>
                </a:lnTo>
                <a:lnTo>
                  <a:pt x="277211" y="84720"/>
                </a:lnTo>
                <a:lnTo>
                  <a:pt x="285750" y="84720"/>
                </a:lnTo>
                <a:lnTo>
                  <a:pt x="285750" y="84497"/>
                </a:lnTo>
                <a:lnTo>
                  <a:pt x="277211" y="84497"/>
                </a:lnTo>
                <a:lnTo>
                  <a:pt x="277211" y="76237"/>
                </a:lnTo>
                <a:lnTo>
                  <a:pt x="285750" y="76237"/>
                </a:lnTo>
                <a:lnTo>
                  <a:pt x="285750" y="76014"/>
                </a:lnTo>
                <a:lnTo>
                  <a:pt x="277211" y="76014"/>
                </a:lnTo>
                <a:lnTo>
                  <a:pt x="277211" y="67810"/>
                </a:lnTo>
                <a:lnTo>
                  <a:pt x="285750" y="67810"/>
                </a:lnTo>
                <a:lnTo>
                  <a:pt x="285750" y="67586"/>
                </a:lnTo>
                <a:lnTo>
                  <a:pt x="277211" y="67586"/>
                </a:lnTo>
                <a:lnTo>
                  <a:pt x="277211" y="59326"/>
                </a:lnTo>
                <a:lnTo>
                  <a:pt x="285750" y="59326"/>
                </a:lnTo>
                <a:lnTo>
                  <a:pt x="285750" y="59103"/>
                </a:lnTo>
                <a:lnTo>
                  <a:pt x="277211" y="59103"/>
                </a:lnTo>
                <a:lnTo>
                  <a:pt x="277211" y="50843"/>
                </a:lnTo>
                <a:lnTo>
                  <a:pt x="285750" y="50843"/>
                </a:lnTo>
                <a:lnTo>
                  <a:pt x="285750" y="50620"/>
                </a:lnTo>
                <a:lnTo>
                  <a:pt x="277211" y="50620"/>
                </a:lnTo>
                <a:lnTo>
                  <a:pt x="277211" y="42416"/>
                </a:lnTo>
                <a:lnTo>
                  <a:pt x="285750" y="42416"/>
                </a:lnTo>
                <a:lnTo>
                  <a:pt x="285750" y="42193"/>
                </a:lnTo>
                <a:lnTo>
                  <a:pt x="277211" y="42193"/>
                </a:lnTo>
                <a:lnTo>
                  <a:pt x="277211" y="33933"/>
                </a:lnTo>
                <a:lnTo>
                  <a:pt x="285750" y="33933"/>
                </a:lnTo>
                <a:lnTo>
                  <a:pt x="285750" y="33709"/>
                </a:lnTo>
                <a:lnTo>
                  <a:pt x="277211" y="33709"/>
                </a:lnTo>
                <a:lnTo>
                  <a:pt x="277211" y="25505"/>
                </a:lnTo>
                <a:lnTo>
                  <a:pt x="285750" y="25505"/>
                </a:lnTo>
                <a:lnTo>
                  <a:pt x="285750" y="25282"/>
                </a:lnTo>
                <a:lnTo>
                  <a:pt x="277211" y="25282"/>
                </a:lnTo>
                <a:lnTo>
                  <a:pt x="277211" y="17022"/>
                </a:lnTo>
                <a:lnTo>
                  <a:pt x="285750" y="17022"/>
                </a:lnTo>
                <a:lnTo>
                  <a:pt x="285750" y="16799"/>
                </a:lnTo>
                <a:lnTo>
                  <a:pt x="277211" y="16799"/>
                </a:lnTo>
                <a:lnTo>
                  <a:pt x="277211" y="8595"/>
                </a:lnTo>
                <a:lnTo>
                  <a:pt x="285750" y="8595"/>
                </a:lnTo>
                <a:lnTo>
                  <a:pt x="285750" y="8372"/>
                </a:lnTo>
                <a:lnTo>
                  <a:pt x="277211" y="8372"/>
                </a:lnTo>
                <a:lnTo>
                  <a:pt x="277211" y="0"/>
                </a:lnTo>
                <a:lnTo>
                  <a:pt x="276988" y="0"/>
                </a:lnTo>
                <a:lnTo>
                  <a:pt x="276988" y="8372"/>
                </a:lnTo>
                <a:lnTo>
                  <a:pt x="268560" y="8372"/>
                </a:lnTo>
                <a:lnTo>
                  <a:pt x="268560" y="0"/>
                </a:lnTo>
                <a:lnTo>
                  <a:pt x="268337" y="0"/>
                </a:lnTo>
                <a:lnTo>
                  <a:pt x="268337" y="8372"/>
                </a:lnTo>
                <a:lnTo>
                  <a:pt x="259910" y="8372"/>
                </a:lnTo>
                <a:lnTo>
                  <a:pt x="259910" y="0"/>
                </a:lnTo>
                <a:lnTo>
                  <a:pt x="259686" y="0"/>
                </a:lnTo>
                <a:lnTo>
                  <a:pt x="259686" y="8372"/>
                </a:lnTo>
                <a:lnTo>
                  <a:pt x="251203" y="8372"/>
                </a:lnTo>
                <a:lnTo>
                  <a:pt x="251203" y="0"/>
                </a:lnTo>
                <a:lnTo>
                  <a:pt x="250980" y="0"/>
                </a:lnTo>
                <a:lnTo>
                  <a:pt x="250980" y="8372"/>
                </a:lnTo>
                <a:lnTo>
                  <a:pt x="242553" y="8372"/>
                </a:lnTo>
                <a:lnTo>
                  <a:pt x="242553" y="0"/>
                </a:lnTo>
                <a:lnTo>
                  <a:pt x="242329" y="0"/>
                </a:lnTo>
                <a:lnTo>
                  <a:pt x="242329" y="8372"/>
                </a:lnTo>
                <a:lnTo>
                  <a:pt x="233902" y="8372"/>
                </a:lnTo>
                <a:lnTo>
                  <a:pt x="233902" y="0"/>
                </a:lnTo>
                <a:lnTo>
                  <a:pt x="233679" y="0"/>
                </a:lnTo>
                <a:lnTo>
                  <a:pt x="233679" y="8372"/>
                </a:lnTo>
                <a:lnTo>
                  <a:pt x="225251" y="8372"/>
                </a:lnTo>
                <a:lnTo>
                  <a:pt x="225251" y="0"/>
                </a:lnTo>
                <a:lnTo>
                  <a:pt x="225028" y="0"/>
                </a:lnTo>
                <a:lnTo>
                  <a:pt x="225028" y="8372"/>
                </a:lnTo>
                <a:lnTo>
                  <a:pt x="216601" y="8372"/>
                </a:lnTo>
                <a:lnTo>
                  <a:pt x="216601" y="0"/>
                </a:lnTo>
                <a:lnTo>
                  <a:pt x="216377" y="0"/>
                </a:lnTo>
                <a:lnTo>
                  <a:pt x="216377" y="8372"/>
                </a:lnTo>
                <a:lnTo>
                  <a:pt x="207950" y="8372"/>
                </a:lnTo>
                <a:lnTo>
                  <a:pt x="207950" y="0"/>
                </a:lnTo>
                <a:lnTo>
                  <a:pt x="207727" y="0"/>
                </a:lnTo>
                <a:lnTo>
                  <a:pt x="207727" y="8372"/>
                </a:lnTo>
                <a:lnTo>
                  <a:pt x="199244" y="8372"/>
                </a:lnTo>
                <a:lnTo>
                  <a:pt x="199244" y="0"/>
                </a:lnTo>
                <a:lnTo>
                  <a:pt x="199020" y="0"/>
                </a:lnTo>
                <a:lnTo>
                  <a:pt x="199020" y="8372"/>
                </a:lnTo>
                <a:lnTo>
                  <a:pt x="190593" y="8372"/>
                </a:lnTo>
                <a:lnTo>
                  <a:pt x="190593" y="0"/>
                </a:lnTo>
                <a:lnTo>
                  <a:pt x="190370" y="0"/>
                </a:lnTo>
                <a:lnTo>
                  <a:pt x="190370" y="8372"/>
                </a:lnTo>
                <a:lnTo>
                  <a:pt x="181942" y="8372"/>
                </a:lnTo>
                <a:lnTo>
                  <a:pt x="181942" y="0"/>
                </a:lnTo>
                <a:lnTo>
                  <a:pt x="181719" y="0"/>
                </a:lnTo>
                <a:lnTo>
                  <a:pt x="181719" y="8372"/>
                </a:lnTo>
                <a:lnTo>
                  <a:pt x="173292" y="8372"/>
                </a:lnTo>
                <a:lnTo>
                  <a:pt x="173292" y="0"/>
                </a:lnTo>
                <a:lnTo>
                  <a:pt x="173069" y="0"/>
                </a:lnTo>
                <a:lnTo>
                  <a:pt x="173069" y="8372"/>
                </a:lnTo>
                <a:lnTo>
                  <a:pt x="164641" y="8372"/>
                </a:lnTo>
                <a:lnTo>
                  <a:pt x="164641" y="0"/>
                </a:lnTo>
                <a:lnTo>
                  <a:pt x="164418" y="0"/>
                </a:lnTo>
                <a:lnTo>
                  <a:pt x="164418" y="8372"/>
                </a:lnTo>
                <a:lnTo>
                  <a:pt x="155990" y="8372"/>
                </a:lnTo>
                <a:lnTo>
                  <a:pt x="155990" y="0"/>
                </a:lnTo>
                <a:lnTo>
                  <a:pt x="155767" y="0"/>
                </a:lnTo>
                <a:lnTo>
                  <a:pt x="155767" y="8372"/>
                </a:lnTo>
                <a:lnTo>
                  <a:pt x="147340" y="8372"/>
                </a:lnTo>
                <a:lnTo>
                  <a:pt x="147340" y="0"/>
                </a:lnTo>
                <a:lnTo>
                  <a:pt x="147117" y="0"/>
                </a:lnTo>
                <a:lnTo>
                  <a:pt x="147117" y="8372"/>
                </a:lnTo>
                <a:lnTo>
                  <a:pt x="138633" y="8372"/>
                </a:lnTo>
                <a:lnTo>
                  <a:pt x="138633" y="0"/>
                </a:lnTo>
                <a:lnTo>
                  <a:pt x="138410" y="0"/>
                </a:lnTo>
                <a:lnTo>
                  <a:pt x="138410" y="8372"/>
                </a:lnTo>
                <a:lnTo>
                  <a:pt x="129983" y="8372"/>
                </a:lnTo>
                <a:lnTo>
                  <a:pt x="129983" y="0"/>
                </a:lnTo>
                <a:lnTo>
                  <a:pt x="129760" y="0"/>
                </a:lnTo>
                <a:lnTo>
                  <a:pt x="129760" y="8372"/>
                </a:lnTo>
                <a:lnTo>
                  <a:pt x="121332" y="8372"/>
                </a:lnTo>
                <a:lnTo>
                  <a:pt x="121332" y="0"/>
                </a:lnTo>
                <a:lnTo>
                  <a:pt x="121109" y="0"/>
                </a:lnTo>
                <a:lnTo>
                  <a:pt x="121109" y="8372"/>
                </a:lnTo>
                <a:lnTo>
                  <a:pt x="112681" y="8372"/>
                </a:lnTo>
                <a:lnTo>
                  <a:pt x="112681" y="0"/>
                </a:lnTo>
                <a:lnTo>
                  <a:pt x="112458" y="0"/>
                </a:lnTo>
                <a:lnTo>
                  <a:pt x="112458" y="8372"/>
                </a:lnTo>
                <a:lnTo>
                  <a:pt x="104031" y="8372"/>
                </a:lnTo>
                <a:lnTo>
                  <a:pt x="104031" y="0"/>
                </a:lnTo>
                <a:lnTo>
                  <a:pt x="103808" y="0"/>
                </a:lnTo>
                <a:lnTo>
                  <a:pt x="103808" y="8372"/>
                </a:lnTo>
                <a:lnTo>
                  <a:pt x="95380" y="8372"/>
                </a:lnTo>
                <a:lnTo>
                  <a:pt x="95380" y="0"/>
                </a:lnTo>
                <a:lnTo>
                  <a:pt x="95157" y="0"/>
                </a:lnTo>
                <a:lnTo>
                  <a:pt x="95157" y="8372"/>
                </a:lnTo>
                <a:lnTo>
                  <a:pt x="86730" y="8372"/>
                </a:lnTo>
                <a:lnTo>
                  <a:pt x="86730" y="0"/>
                </a:lnTo>
                <a:lnTo>
                  <a:pt x="86506" y="0"/>
                </a:lnTo>
                <a:lnTo>
                  <a:pt x="86506" y="8372"/>
                </a:lnTo>
                <a:lnTo>
                  <a:pt x="78023" y="8372"/>
                </a:lnTo>
                <a:lnTo>
                  <a:pt x="78023" y="0"/>
                </a:lnTo>
                <a:lnTo>
                  <a:pt x="77800" y="0"/>
                </a:lnTo>
                <a:lnTo>
                  <a:pt x="77800" y="8372"/>
                </a:lnTo>
                <a:lnTo>
                  <a:pt x="69373" y="8372"/>
                </a:lnTo>
                <a:lnTo>
                  <a:pt x="69373" y="0"/>
                </a:lnTo>
                <a:lnTo>
                  <a:pt x="69149" y="0"/>
                </a:lnTo>
                <a:lnTo>
                  <a:pt x="69149" y="8372"/>
                </a:lnTo>
                <a:lnTo>
                  <a:pt x="60722" y="8372"/>
                </a:lnTo>
                <a:lnTo>
                  <a:pt x="60722" y="0"/>
                </a:lnTo>
                <a:lnTo>
                  <a:pt x="60499" y="0"/>
                </a:lnTo>
                <a:lnTo>
                  <a:pt x="60499" y="8372"/>
                </a:lnTo>
                <a:lnTo>
                  <a:pt x="52071" y="8372"/>
                </a:lnTo>
                <a:lnTo>
                  <a:pt x="52071" y="0"/>
                </a:lnTo>
                <a:lnTo>
                  <a:pt x="51848" y="0"/>
                </a:lnTo>
                <a:lnTo>
                  <a:pt x="51848" y="8372"/>
                </a:lnTo>
                <a:lnTo>
                  <a:pt x="43421" y="8372"/>
                </a:lnTo>
                <a:lnTo>
                  <a:pt x="43421" y="0"/>
                </a:lnTo>
                <a:lnTo>
                  <a:pt x="43197" y="0"/>
                </a:lnTo>
                <a:lnTo>
                  <a:pt x="43197" y="8372"/>
                </a:lnTo>
                <a:lnTo>
                  <a:pt x="34770" y="8372"/>
                </a:lnTo>
                <a:lnTo>
                  <a:pt x="34770" y="0"/>
                </a:lnTo>
                <a:lnTo>
                  <a:pt x="34547" y="0"/>
                </a:lnTo>
                <a:lnTo>
                  <a:pt x="34547" y="8372"/>
                </a:lnTo>
                <a:lnTo>
                  <a:pt x="26064" y="8372"/>
                </a:lnTo>
                <a:lnTo>
                  <a:pt x="26064" y="0"/>
                </a:lnTo>
                <a:lnTo>
                  <a:pt x="25840" y="0"/>
                </a:lnTo>
                <a:lnTo>
                  <a:pt x="25840" y="8372"/>
                </a:lnTo>
                <a:lnTo>
                  <a:pt x="17413" y="8372"/>
                </a:lnTo>
                <a:lnTo>
                  <a:pt x="17413" y="0"/>
                </a:lnTo>
                <a:lnTo>
                  <a:pt x="17190" y="0"/>
                </a:lnTo>
                <a:lnTo>
                  <a:pt x="17190" y="8372"/>
                </a:lnTo>
                <a:lnTo>
                  <a:pt x="8762" y="8372"/>
                </a:lnTo>
                <a:lnTo>
                  <a:pt x="8762" y="0"/>
                </a:lnTo>
                <a:close/>
              </a:path>
            </a:pathLst>
          </a:custGeom>
          <a:solidFill>
            <a:srgbClr val="00041C">
              <a:alpha val="18820"/>
            </a:srgbClr>
          </a:solidFill>
          <a:ln>
            <a:noFill/>
          </a:ln>
        </p:spPr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696600" y="817200"/>
            <a:ext cx="7728900" cy="20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grpSp>
        <p:nvGrpSpPr>
          <p:cNvPr id="8" name="Google Shape;8;p1"/>
          <p:cNvGrpSpPr/>
          <p:nvPr/>
        </p:nvGrpSpPr>
        <p:grpSpPr>
          <a:xfrm>
            <a:off x="28440" y="2196720"/>
            <a:ext cx="9093607" cy="2946630"/>
            <a:chOff x="28440" y="2196720"/>
            <a:chExt cx="9093607" cy="2946630"/>
          </a:xfrm>
        </p:grpSpPr>
        <p:sp>
          <p:nvSpPr>
            <p:cNvPr id="9" name="Google Shape;9;p1"/>
            <p:cNvSpPr/>
            <p:nvPr/>
          </p:nvSpPr>
          <p:spPr>
            <a:xfrm>
              <a:off x="299880" y="3964320"/>
              <a:ext cx="228233" cy="1179023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10" name="Google Shape;10;p1"/>
            <p:cNvSpPr/>
            <p:nvPr/>
          </p:nvSpPr>
          <p:spPr>
            <a:xfrm>
              <a:off x="28440" y="3473280"/>
              <a:ext cx="228247" cy="1670070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11" name="Google Shape;11;p1"/>
            <p:cNvSpPr/>
            <p:nvPr/>
          </p:nvSpPr>
          <p:spPr>
            <a:xfrm>
              <a:off x="576720" y="2965680"/>
              <a:ext cx="230036" cy="2177272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12" name="Google Shape;12;p1"/>
            <p:cNvSpPr/>
            <p:nvPr/>
          </p:nvSpPr>
          <p:spPr>
            <a:xfrm>
              <a:off x="853560" y="3292200"/>
              <a:ext cx="230040" cy="1851082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13" name="Google Shape;13;p1"/>
            <p:cNvSpPr/>
            <p:nvPr/>
          </p:nvSpPr>
          <p:spPr>
            <a:xfrm>
              <a:off x="1130400" y="4209840"/>
              <a:ext cx="230040" cy="933483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14" name="Google Shape;14;p1"/>
            <p:cNvSpPr/>
            <p:nvPr/>
          </p:nvSpPr>
          <p:spPr>
            <a:xfrm>
              <a:off x="1409040" y="2752560"/>
              <a:ext cx="228247" cy="2390754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15" name="Google Shape;15;p1"/>
            <p:cNvSpPr/>
            <p:nvPr/>
          </p:nvSpPr>
          <p:spPr>
            <a:xfrm>
              <a:off x="1685880" y="3392280"/>
              <a:ext cx="230040" cy="1751021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16" name="Google Shape;16;p1"/>
            <p:cNvSpPr/>
            <p:nvPr/>
          </p:nvSpPr>
          <p:spPr>
            <a:xfrm>
              <a:off x="1962720" y="2965680"/>
              <a:ext cx="230036" cy="2177272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17" name="Google Shape;17;p1"/>
            <p:cNvSpPr/>
            <p:nvPr/>
          </p:nvSpPr>
          <p:spPr>
            <a:xfrm>
              <a:off x="2239560" y="3718800"/>
              <a:ext cx="230040" cy="1424539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18" name="Google Shape;18;p1"/>
            <p:cNvSpPr/>
            <p:nvPr/>
          </p:nvSpPr>
          <p:spPr>
            <a:xfrm>
              <a:off x="2516400" y="2752560"/>
              <a:ext cx="230040" cy="2390754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19" name="Google Shape;19;p1"/>
            <p:cNvSpPr/>
            <p:nvPr/>
          </p:nvSpPr>
          <p:spPr>
            <a:xfrm>
              <a:off x="2795040" y="3392280"/>
              <a:ext cx="228247" cy="1751021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20" name="Google Shape;20;p1"/>
            <p:cNvSpPr/>
            <p:nvPr/>
          </p:nvSpPr>
          <p:spPr>
            <a:xfrm>
              <a:off x="3071880" y="2458440"/>
              <a:ext cx="230040" cy="2684880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21" name="Google Shape;21;p1"/>
            <p:cNvSpPr/>
            <p:nvPr/>
          </p:nvSpPr>
          <p:spPr>
            <a:xfrm>
              <a:off x="3348720" y="2752560"/>
              <a:ext cx="230036" cy="2390754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22" name="Google Shape;22;p1"/>
            <p:cNvSpPr/>
            <p:nvPr/>
          </p:nvSpPr>
          <p:spPr>
            <a:xfrm>
              <a:off x="3625560" y="3473280"/>
              <a:ext cx="230040" cy="1670070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23" name="Google Shape;23;p1"/>
            <p:cNvSpPr/>
            <p:nvPr/>
          </p:nvSpPr>
          <p:spPr>
            <a:xfrm>
              <a:off x="3904200" y="3964320"/>
              <a:ext cx="228247" cy="1179023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24" name="Google Shape;24;p1"/>
            <p:cNvSpPr/>
            <p:nvPr/>
          </p:nvSpPr>
          <p:spPr>
            <a:xfrm>
              <a:off x="4181040" y="3589560"/>
              <a:ext cx="230036" cy="1553789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25" name="Google Shape;25;p1"/>
            <p:cNvSpPr/>
            <p:nvPr/>
          </p:nvSpPr>
          <p:spPr>
            <a:xfrm>
              <a:off x="4457880" y="3081960"/>
              <a:ext cx="230040" cy="2060991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26" name="Google Shape;26;p1"/>
            <p:cNvSpPr/>
            <p:nvPr/>
          </p:nvSpPr>
          <p:spPr>
            <a:xfrm>
              <a:off x="4734360" y="2752560"/>
              <a:ext cx="230036" cy="2390754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27" name="Google Shape;27;p1"/>
            <p:cNvSpPr/>
            <p:nvPr/>
          </p:nvSpPr>
          <p:spPr>
            <a:xfrm>
              <a:off x="5011200" y="2196720"/>
              <a:ext cx="230040" cy="2946601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28" name="Google Shape;28;p1"/>
            <p:cNvSpPr/>
            <p:nvPr/>
          </p:nvSpPr>
          <p:spPr>
            <a:xfrm>
              <a:off x="5289840" y="2965680"/>
              <a:ext cx="228247" cy="2177272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29" name="Google Shape;29;p1"/>
            <p:cNvSpPr/>
            <p:nvPr/>
          </p:nvSpPr>
          <p:spPr>
            <a:xfrm>
              <a:off x="5566680" y="2539440"/>
              <a:ext cx="230036" cy="2603899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30" name="Google Shape;30;p1"/>
            <p:cNvSpPr/>
            <p:nvPr/>
          </p:nvSpPr>
          <p:spPr>
            <a:xfrm>
              <a:off x="5843520" y="2752560"/>
              <a:ext cx="230040" cy="2390754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31" name="Google Shape;31;p1"/>
            <p:cNvSpPr/>
            <p:nvPr/>
          </p:nvSpPr>
          <p:spPr>
            <a:xfrm>
              <a:off x="6120360" y="3670200"/>
              <a:ext cx="230036" cy="147311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32" name="Google Shape;32;p1"/>
            <p:cNvSpPr/>
            <p:nvPr/>
          </p:nvSpPr>
          <p:spPr>
            <a:xfrm>
              <a:off x="6399000" y="3292200"/>
              <a:ext cx="228233" cy="1851082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33" name="Google Shape;33;p1"/>
            <p:cNvSpPr/>
            <p:nvPr/>
          </p:nvSpPr>
          <p:spPr>
            <a:xfrm>
              <a:off x="6675840" y="4048200"/>
              <a:ext cx="230036" cy="1095137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34" name="Google Shape;34;p1"/>
            <p:cNvSpPr/>
            <p:nvPr/>
          </p:nvSpPr>
          <p:spPr>
            <a:xfrm>
              <a:off x="6952680" y="2965680"/>
              <a:ext cx="230036" cy="2177272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35" name="Google Shape;35;p1"/>
            <p:cNvSpPr/>
            <p:nvPr/>
          </p:nvSpPr>
          <p:spPr>
            <a:xfrm>
              <a:off x="7229520" y="3473280"/>
              <a:ext cx="230040" cy="1670070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36" name="Google Shape;36;p1"/>
            <p:cNvSpPr/>
            <p:nvPr/>
          </p:nvSpPr>
          <p:spPr>
            <a:xfrm>
              <a:off x="7506360" y="2655720"/>
              <a:ext cx="230036" cy="2487608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37" name="Google Shape;37;p1"/>
            <p:cNvSpPr/>
            <p:nvPr/>
          </p:nvSpPr>
          <p:spPr>
            <a:xfrm>
              <a:off x="7785000" y="3081960"/>
              <a:ext cx="228233" cy="2060991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38" name="Google Shape;38;p1"/>
            <p:cNvSpPr/>
            <p:nvPr/>
          </p:nvSpPr>
          <p:spPr>
            <a:xfrm>
              <a:off x="8061840" y="2345400"/>
              <a:ext cx="230036" cy="2797939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39" name="Google Shape;39;p1"/>
            <p:cNvSpPr/>
            <p:nvPr/>
          </p:nvSpPr>
          <p:spPr>
            <a:xfrm>
              <a:off x="8338680" y="2196720"/>
              <a:ext cx="230040" cy="2946601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40" name="Google Shape;40;p1"/>
            <p:cNvSpPr/>
            <p:nvPr/>
          </p:nvSpPr>
          <p:spPr>
            <a:xfrm>
              <a:off x="8615520" y="2965680"/>
              <a:ext cx="230040" cy="2177272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41" name="Google Shape;41;p1"/>
            <p:cNvSpPr/>
            <p:nvPr/>
          </p:nvSpPr>
          <p:spPr>
            <a:xfrm>
              <a:off x="8893800" y="2345400"/>
              <a:ext cx="228247" cy="2797939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</p:grpSp>
      <p:grpSp>
        <p:nvGrpSpPr>
          <p:cNvPr id="42" name="Google Shape;42;p1"/>
          <p:cNvGrpSpPr/>
          <p:nvPr/>
        </p:nvGrpSpPr>
        <p:grpSpPr>
          <a:xfrm>
            <a:off x="28440" y="3359880"/>
            <a:ext cx="9093958" cy="1783474"/>
            <a:chOff x="28440" y="3359880"/>
            <a:chExt cx="9093958" cy="1783474"/>
          </a:xfrm>
        </p:grpSpPr>
        <p:sp>
          <p:nvSpPr>
            <p:cNvPr id="43" name="Google Shape;43;p1"/>
            <p:cNvSpPr/>
            <p:nvPr/>
          </p:nvSpPr>
          <p:spPr>
            <a:xfrm>
              <a:off x="435600" y="4491000"/>
              <a:ext cx="92519" cy="652314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44" name="Google Shape;44;p1"/>
            <p:cNvSpPr/>
            <p:nvPr/>
          </p:nvSpPr>
          <p:spPr>
            <a:xfrm>
              <a:off x="299880" y="4229280"/>
              <a:ext cx="92519" cy="914057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45" name="Google Shape;45;p1"/>
            <p:cNvSpPr/>
            <p:nvPr/>
          </p:nvSpPr>
          <p:spPr>
            <a:xfrm>
              <a:off x="164160" y="4109760"/>
              <a:ext cx="92519" cy="1033558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46" name="Google Shape;46;p1"/>
            <p:cNvSpPr/>
            <p:nvPr/>
          </p:nvSpPr>
          <p:spPr>
            <a:xfrm>
              <a:off x="28440" y="4413240"/>
              <a:ext cx="92521" cy="730067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47" name="Google Shape;47;p1"/>
            <p:cNvSpPr/>
            <p:nvPr/>
          </p:nvSpPr>
          <p:spPr>
            <a:xfrm>
              <a:off x="712440" y="4109760"/>
              <a:ext cx="94318" cy="1033558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48" name="Google Shape;48;p1"/>
            <p:cNvSpPr/>
            <p:nvPr/>
          </p:nvSpPr>
          <p:spPr>
            <a:xfrm>
              <a:off x="576720" y="4435920"/>
              <a:ext cx="94318" cy="70740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49" name="Google Shape;49;p1"/>
            <p:cNvSpPr/>
            <p:nvPr/>
          </p:nvSpPr>
          <p:spPr>
            <a:xfrm>
              <a:off x="989280" y="3773520"/>
              <a:ext cx="94323" cy="1369791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50" name="Google Shape;50;p1"/>
            <p:cNvSpPr/>
            <p:nvPr/>
          </p:nvSpPr>
          <p:spPr>
            <a:xfrm>
              <a:off x="853560" y="3980520"/>
              <a:ext cx="94318" cy="1162825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51" name="Google Shape;51;p1"/>
            <p:cNvSpPr/>
            <p:nvPr/>
          </p:nvSpPr>
          <p:spPr>
            <a:xfrm>
              <a:off x="1266120" y="4380840"/>
              <a:ext cx="94318" cy="762132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52" name="Google Shape;52;p1"/>
            <p:cNvSpPr/>
            <p:nvPr/>
          </p:nvSpPr>
          <p:spPr>
            <a:xfrm>
              <a:off x="1130400" y="4012560"/>
              <a:ext cx="94318" cy="1130384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53" name="Google Shape;53;p1"/>
            <p:cNvSpPr/>
            <p:nvPr/>
          </p:nvSpPr>
          <p:spPr>
            <a:xfrm>
              <a:off x="1542960" y="4109760"/>
              <a:ext cx="94318" cy="1033558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54" name="Google Shape;54;p1"/>
            <p:cNvSpPr/>
            <p:nvPr/>
          </p:nvSpPr>
          <p:spPr>
            <a:xfrm>
              <a:off x="1407240" y="4380840"/>
              <a:ext cx="94318" cy="762132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55" name="Google Shape;55;p1"/>
            <p:cNvSpPr/>
            <p:nvPr/>
          </p:nvSpPr>
          <p:spPr>
            <a:xfrm>
              <a:off x="1821600" y="3902760"/>
              <a:ext cx="92519" cy="1240538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56" name="Google Shape;56;p1"/>
            <p:cNvSpPr/>
            <p:nvPr/>
          </p:nvSpPr>
          <p:spPr>
            <a:xfrm>
              <a:off x="1685880" y="4229280"/>
              <a:ext cx="94318" cy="914057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57" name="Google Shape;57;p1"/>
            <p:cNvSpPr/>
            <p:nvPr/>
          </p:nvSpPr>
          <p:spPr>
            <a:xfrm>
              <a:off x="2098440" y="3773520"/>
              <a:ext cx="94318" cy="1369791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58" name="Google Shape;58;p1"/>
            <p:cNvSpPr/>
            <p:nvPr/>
          </p:nvSpPr>
          <p:spPr>
            <a:xfrm>
              <a:off x="1962720" y="3902760"/>
              <a:ext cx="94318" cy="1240538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59" name="Google Shape;59;p1"/>
            <p:cNvSpPr/>
            <p:nvPr/>
          </p:nvSpPr>
          <p:spPr>
            <a:xfrm>
              <a:off x="2375280" y="4361760"/>
              <a:ext cx="94323" cy="781549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60" name="Google Shape;60;p1"/>
            <p:cNvSpPr/>
            <p:nvPr/>
          </p:nvSpPr>
          <p:spPr>
            <a:xfrm>
              <a:off x="2239560" y="4044960"/>
              <a:ext cx="94318" cy="1098378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61" name="Google Shape;61;p1"/>
            <p:cNvSpPr/>
            <p:nvPr/>
          </p:nvSpPr>
          <p:spPr>
            <a:xfrm>
              <a:off x="2652120" y="4348800"/>
              <a:ext cx="94318" cy="794521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62" name="Google Shape;62;p1"/>
            <p:cNvSpPr/>
            <p:nvPr/>
          </p:nvSpPr>
          <p:spPr>
            <a:xfrm>
              <a:off x="2516400" y="4458600"/>
              <a:ext cx="94318" cy="684718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63" name="Google Shape;63;p1"/>
            <p:cNvSpPr/>
            <p:nvPr/>
          </p:nvSpPr>
          <p:spPr>
            <a:xfrm>
              <a:off x="2930760" y="3838320"/>
              <a:ext cx="92519" cy="1305022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64" name="Google Shape;64;p1"/>
            <p:cNvSpPr/>
            <p:nvPr/>
          </p:nvSpPr>
          <p:spPr>
            <a:xfrm>
              <a:off x="2795040" y="4229280"/>
              <a:ext cx="92519" cy="914057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65" name="Google Shape;65;p1"/>
            <p:cNvSpPr/>
            <p:nvPr/>
          </p:nvSpPr>
          <p:spPr>
            <a:xfrm>
              <a:off x="3207600" y="3773520"/>
              <a:ext cx="94318" cy="1369791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66" name="Google Shape;66;p1"/>
            <p:cNvSpPr/>
            <p:nvPr/>
          </p:nvSpPr>
          <p:spPr>
            <a:xfrm>
              <a:off x="3071880" y="3644280"/>
              <a:ext cx="94318" cy="1499048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67" name="Google Shape;67;p1"/>
            <p:cNvSpPr/>
            <p:nvPr/>
          </p:nvSpPr>
          <p:spPr>
            <a:xfrm>
              <a:off x="3484440" y="4035240"/>
              <a:ext cx="94318" cy="1108093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68" name="Google Shape;68;p1"/>
            <p:cNvSpPr/>
            <p:nvPr/>
          </p:nvSpPr>
          <p:spPr>
            <a:xfrm>
              <a:off x="3348720" y="3644280"/>
              <a:ext cx="94318" cy="1499048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69" name="Google Shape;69;p1"/>
            <p:cNvSpPr/>
            <p:nvPr/>
          </p:nvSpPr>
          <p:spPr>
            <a:xfrm>
              <a:off x="3761280" y="4413240"/>
              <a:ext cx="94323" cy="730067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70" name="Google Shape;70;p1"/>
            <p:cNvSpPr/>
            <p:nvPr/>
          </p:nvSpPr>
          <p:spPr>
            <a:xfrm>
              <a:off x="3625560" y="3902760"/>
              <a:ext cx="94318" cy="1240538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71" name="Google Shape;71;p1"/>
            <p:cNvSpPr/>
            <p:nvPr/>
          </p:nvSpPr>
          <p:spPr>
            <a:xfrm>
              <a:off x="4038120" y="4229280"/>
              <a:ext cx="94318" cy="914057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72" name="Google Shape;72;p1"/>
            <p:cNvSpPr/>
            <p:nvPr/>
          </p:nvSpPr>
          <p:spPr>
            <a:xfrm>
              <a:off x="3902400" y="4587840"/>
              <a:ext cx="94323" cy="55548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73" name="Google Shape;73;p1"/>
            <p:cNvSpPr/>
            <p:nvPr/>
          </p:nvSpPr>
          <p:spPr>
            <a:xfrm>
              <a:off x="4316760" y="4229280"/>
              <a:ext cx="94318" cy="914057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74" name="Google Shape;74;p1"/>
            <p:cNvSpPr/>
            <p:nvPr/>
          </p:nvSpPr>
          <p:spPr>
            <a:xfrm>
              <a:off x="4181040" y="4413240"/>
              <a:ext cx="94318" cy="730067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75" name="Google Shape;75;p1"/>
            <p:cNvSpPr/>
            <p:nvPr/>
          </p:nvSpPr>
          <p:spPr>
            <a:xfrm>
              <a:off x="4593240" y="4109760"/>
              <a:ext cx="94318" cy="1033558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76" name="Google Shape;76;p1"/>
            <p:cNvSpPr/>
            <p:nvPr/>
          </p:nvSpPr>
          <p:spPr>
            <a:xfrm>
              <a:off x="4457880" y="4413240"/>
              <a:ext cx="94318" cy="730067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77" name="Google Shape;77;p1"/>
            <p:cNvSpPr/>
            <p:nvPr/>
          </p:nvSpPr>
          <p:spPr>
            <a:xfrm>
              <a:off x="4870080" y="3773520"/>
              <a:ext cx="94318" cy="1369791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78" name="Google Shape;78;p1"/>
            <p:cNvSpPr/>
            <p:nvPr/>
          </p:nvSpPr>
          <p:spPr>
            <a:xfrm>
              <a:off x="4734360" y="3902760"/>
              <a:ext cx="94318" cy="1240538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79" name="Google Shape;79;p1"/>
            <p:cNvSpPr/>
            <p:nvPr/>
          </p:nvSpPr>
          <p:spPr>
            <a:xfrm>
              <a:off x="5146920" y="3359880"/>
              <a:ext cx="94323" cy="1783090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80" name="Google Shape;80;p1"/>
            <p:cNvSpPr/>
            <p:nvPr/>
          </p:nvSpPr>
          <p:spPr>
            <a:xfrm>
              <a:off x="5011200" y="3489120"/>
              <a:ext cx="94318" cy="165385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81" name="Google Shape;81;p1"/>
            <p:cNvSpPr/>
            <p:nvPr/>
          </p:nvSpPr>
          <p:spPr>
            <a:xfrm>
              <a:off x="5425560" y="4109760"/>
              <a:ext cx="94318" cy="1033558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82" name="Google Shape;82;p1"/>
            <p:cNvSpPr/>
            <p:nvPr/>
          </p:nvSpPr>
          <p:spPr>
            <a:xfrm>
              <a:off x="5289840" y="3576600"/>
              <a:ext cx="94318" cy="1566754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83" name="Google Shape;83;p1"/>
            <p:cNvSpPr/>
            <p:nvPr/>
          </p:nvSpPr>
          <p:spPr>
            <a:xfrm>
              <a:off x="5702400" y="4380840"/>
              <a:ext cx="94318" cy="762132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84" name="Google Shape;84;p1"/>
            <p:cNvSpPr/>
            <p:nvPr/>
          </p:nvSpPr>
          <p:spPr>
            <a:xfrm>
              <a:off x="5566680" y="3828600"/>
              <a:ext cx="94318" cy="1314744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85" name="Google Shape;85;p1"/>
            <p:cNvSpPr/>
            <p:nvPr/>
          </p:nvSpPr>
          <p:spPr>
            <a:xfrm>
              <a:off x="5979240" y="4109760"/>
              <a:ext cx="94318" cy="1033558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86" name="Google Shape;86;p1"/>
            <p:cNvSpPr/>
            <p:nvPr/>
          </p:nvSpPr>
          <p:spPr>
            <a:xfrm>
              <a:off x="5843520" y="4545720"/>
              <a:ext cx="94318" cy="59725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87" name="Google Shape;87;p1"/>
            <p:cNvSpPr/>
            <p:nvPr/>
          </p:nvSpPr>
          <p:spPr>
            <a:xfrm>
              <a:off x="6256080" y="4536000"/>
              <a:ext cx="94318" cy="606968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88" name="Google Shape;88;p1"/>
            <p:cNvSpPr/>
            <p:nvPr/>
          </p:nvSpPr>
          <p:spPr>
            <a:xfrm>
              <a:off x="6120360" y="4413240"/>
              <a:ext cx="94318" cy="730067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89" name="Google Shape;89;p1"/>
            <p:cNvSpPr/>
            <p:nvPr/>
          </p:nvSpPr>
          <p:spPr>
            <a:xfrm>
              <a:off x="6534720" y="3989880"/>
              <a:ext cx="92519" cy="115306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90" name="Google Shape;90;p1"/>
            <p:cNvSpPr/>
            <p:nvPr/>
          </p:nvSpPr>
          <p:spPr>
            <a:xfrm>
              <a:off x="6399000" y="4413240"/>
              <a:ext cx="92519" cy="730067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91" name="Google Shape;91;p1"/>
            <p:cNvSpPr/>
            <p:nvPr/>
          </p:nvSpPr>
          <p:spPr>
            <a:xfrm>
              <a:off x="6811560" y="4536000"/>
              <a:ext cx="94318" cy="606968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92" name="Google Shape;92;p1"/>
            <p:cNvSpPr/>
            <p:nvPr/>
          </p:nvSpPr>
          <p:spPr>
            <a:xfrm>
              <a:off x="6675840" y="4187160"/>
              <a:ext cx="94318" cy="956178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93" name="Google Shape;93;p1"/>
            <p:cNvSpPr/>
            <p:nvPr/>
          </p:nvSpPr>
          <p:spPr>
            <a:xfrm>
              <a:off x="7088400" y="4413240"/>
              <a:ext cx="94318" cy="730067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94" name="Google Shape;94;p1"/>
            <p:cNvSpPr/>
            <p:nvPr/>
          </p:nvSpPr>
          <p:spPr>
            <a:xfrm>
              <a:off x="6952680" y="4035240"/>
              <a:ext cx="94318" cy="1108093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95" name="Google Shape;95;p1"/>
            <p:cNvSpPr/>
            <p:nvPr/>
          </p:nvSpPr>
          <p:spPr>
            <a:xfrm>
              <a:off x="7365240" y="4413240"/>
              <a:ext cx="94318" cy="730067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96" name="Google Shape;96;p1"/>
            <p:cNvSpPr/>
            <p:nvPr/>
          </p:nvSpPr>
          <p:spPr>
            <a:xfrm>
              <a:off x="7229520" y="4568400"/>
              <a:ext cx="94318" cy="574914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97" name="Google Shape;97;p1"/>
            <p:cNvSpPr/>
            <p:nvPr/>
          </p:nvSpPr>
          <p:spPr>
            <a:xfrm>
              <a:off x="7643880" y="4219560"/>
              <a:ext cx="92519" cy="923761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98" name="Google Shape;98;p1"/>
            <p:cNvSpPr/>
            <p:nvPr/>
          </p:nvSpPr>
          <p:spPr>
            <a:xfrm>
              <a:off x="7506360" y="4817160"/>
              <a:ext cx="94318" cy="326157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99" name="Google Shape;99;p1"/>
            <p:cNvSpPr/>
            <p:nvPr/>
          </p:nvSpPr>
          <p:spPr>
            <a:xfrm>
              <a:off x="7920720" y="4720320"/>
              <a:ext cx="94318" cy="422999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100" name="Google Shape;100;p1"/>
            <p:cNvSpPr/>
            <p:nvPr/>
          </p:nvSpPr>
          <p:spPr>
            <a:xfrm>
              <a:off x="7785000" y="4481280"/>
              <a:ext cx="94318" cy="66203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101" name="Google Shape;101;p1"/>
            <p:cNvSpPr/>
            <p:nvPr/>
          </p:nvSpPr>
          <p:spPr>
            <a:xfrm>
              <a:off x="8197560" y="4109760"/>
              <a:ext cx="94318" cy="1033558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102" name="Google Shape;102;p1"/>
            <p:cNvSpPr/>
            <p:nvPr/>
          </p:nvSpPr>
          <p:spPr>
            <a:xfrm>
              <a:off x="8061840" y="4481280"/>
              <a:ext cx="94318" cy="66203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103" name="Google Shape;103;p1"/>
            <p:cNvSpPr/>
            <p:nvPr/>
          </p:nvSpPr>
          <p:spPr>
            <a:xfrm>
              <a:off x="8474400" y="4380840"/>
              <a:ext cx="94323" cy="762132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104" name="Google Shape;104;p1"/>
            <p:cNvSpPr/>
            <p:nvPr/>
          </p:nvSpPr>
          <p:spPr>
            <a:xfrm>
              <a:off x="8338680" y="3957840"/>
              <a:ext cx="94318" cy="1185505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105" name="Google Shape;105;p1"/>
            <p:cNvSpPr/>
            <p:nvPr/>
          </p:nvSpPr>
          <p:spPr>
            <a:xfrm>
              <a:off x="8751240" y="3815640"/>
              <a:ext cx="94318" cy="1327652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106" name="Google Shape;106;p1"/>
            <p:cNvSpPr/>
            <p:nvPr/>
          </p:nvSpPr>
          <p:spPr>
            <a:xfrm>
              <a:off x="8615520" y="3608640"/>
              <a:ext cx="94318" cy="1534333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107" name="Google Shape;107;p1"/>
            <p:cNvSpPr/>
            <p:nvPr/>
          </p:nvSpPr>
          <p:spPr>
            <a:xfrm>
              <a:off x="9029880" y="3815640"/>
              <a:ext cx="92519" cy="1327652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108" name="Google Shape;108;p1"/>
            <p:cNvSpPr/>
            <p:nvPr/>
          </p:nvSpPr>
          <p:spPr>
            <a:xfrm>
              <a:off x="8893800" y="3402000"/>
              <a:ext cx="92519" cy="1741297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</p:grpSp>
      <p:sp>
        <p:nvSpPr>
          <p:cNvPr id="109" name="Google Shape;109;p1"/>
          <p:cNvSpPr/>
          <p:nvPr/>
        </p:nvSpPr>
        <p:spPr>
          <a:xfrm>
            <a:off x="0" y="2229840"/>
            <a:ext cx="9143286" cy="1292753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4900"/>
            </a:srgbClr>
          </a:solidFill>
          <a:ln>
            <a:noFill/>
          </a:ln>
        </p:spPr>
      </p:sp>
      <p:sp>
        <p:nvSpPr>
          <p:cNvPr id="110" name="Google Shape;110;p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1" name="Google Shape;111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/>
            </a:lvl1pPr>
            <a:lvl2pPr lvl="1" algn="r" rtl="0">
              <a:buNone/>
              <a:defRPr sz="1300"/>
            </a:lvl2pPr>
            <a:lvl3pPr lvl="2" algn="r" rtl="0">
              <a:buNone/>
              <a:defRPr sz="1300"/>
            </a:lvl3pPr>
            <a:lvl4pPr lvl="3" algn="r" rtl="0">
              <a:buNone/>
              <a:defRPr sz="1300"/>
            </a:lvl4pPr>
            <a:lvl5pPr lvl="4" algn="r" rtl="0">
              <a:buNone/>
              <a:defRPr sz="1300"/>
            </a:lvl5pPr>
            <a:lvl6pPr lvl="5" algn="r" rtl="0">
              <a:buNone/>
              <a:defRPr sz="1300"/>
            </a:lvl6pPr>
            <a:lvl7pPr lvl="6" algn="r" rtl="0">
              <a:buNone/>
              <a:defRPr sz="1300"/>
            </a:lvl7pPr>
            <a:lvl8pPr lvl="7" algn="r" rtl="0">
              <a:buNone/>
              <a:defRPr sz="1300"/>
            </a:lvl8pPr>
            <a:lvl9pPr lvl="8" algn="r" rtl="0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5573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4"/>
          <p:cNvSpPr/>
          <p:nvPr/>
        </p:nvSpPr>
        <p:spPr>
          <a:xfrm>
            <a:off x="0" y="0"/>
            <a:ext cx="9143286" cy="5143086"/>
          </a:xfrm>
          <a:custGeom>
            <a:avLst/>
            <a:gdLst/>
            <a:ahLst/>
            <a:cxnLst/>
            <a:rect l="l" t="t" r="r" b="b"/>
            <a:pathLst>
              <a:path w="285750" h="160734" extrusionOk="0">
                <a:moveTo>
                  <a:pt x="17190" y="8595"/>
                </a:moveTo>
                <a:lnTo>
                  <a:pt x="17190" y="16799"/>
                </a:lnTo>
                <a:lnTo>
                  <a:pt x="8762" y="16799"/>
                </a:lnTo>
                <a:lnTo>
                  <a:pt x="8762" y="8595"/>
                </a:lnTo>
                <a:close/>
                <a:moveTo>
                  <a:pt x="25840" y="8595"/>
                </a:moveTo>
                <a:lnTo>
                  <a:pt x="25840" y="16799"/>
                </a:lnTo>
                <a:lnTo>
                  <a:pt x="17413" y="16799"/>
                </a:lnTo>
                <a:lnTo>
                  <a:pt x="17413" y="8595"/>
                </a:lnTo>
                <a:close/>
                <a:moveTo>
                  <a:pt x="34547" y="8595"/>
                </a:moveTo>
                <a:lnTo>
                  <a:pt x="34547" y="16799"/>
                </a:lnTo>
                <a:lnTo>
                  <a:pt x="26064" y="16799"/>
                </a:lnTo>
                <a:lnTo>
                  <a:pt x="26064" y="8595"/>
                </a:lnTo>
                <a:close/>
                <a:moveTo>
                  <a:pt x="43197" y="8595"/>
                </a:moveTo>
                <a:lnTo>
                  <a:pt x="43197" y="16799"/>
                </a:lnTo>
                <a:lnTo>
                  <a:pt x="34770" y="16799"/>
                </a:lnTo>
                <a:lnTo>
                  <a:pt x="34770" y="8595"/>
                </a:lnTo>
                <a:close/>
                <a:moveTo>
                  <a:pt x="51848" y="8595"/>
                </a:moveTo>
                <a:lnTo>
                  <a:pt x="51848" y="16799"/>
                </a:lnTo>
                <a:lnTo>
                  <a:pt x="43421" y="16799"/>
                </a:lnTo>
                <a:lnTo>
                  <a:pt x="43421" y="8595"/>
                </a:lnTo>
                <a:close/>
                <a:moveTo>
                  <a:pt x="60499" y="8595"/>
                </a:moveTo>
                <a:lnTo>
                  <a:pt x="60499" y="16799"/>
                </a:lnTo>
                <a:lnTo>
                  <a:pt x="52071" y="16799"/>
                </a:lnTo>
                <a:lnTo>
                  <a:pt x="52071" y="8595"/>
                </a:lnTo>
                <a:close/>
                <a:moveTo>
                  <a:pt x="69149" y="8595"/>
                </a:moveTo>
                <a:lnTo>
                  <a:pt x="69149" y="16799"/>
                </a:lnTo>
                <a:lnTo>
                  <a:pt x="60722" y="16799"/>
                </a:lnTo>
                <a:lnTo>
                  <a:pt x="60722" y="8595"/>
                </a:lnTo>
                <a:close/>
                <a:moveTo>
                  <a:pt x="77800" y="8595"/>
                </a:moveTo>
                <a:lnTo>
                  <a:pt x="77800" y="16799"/>
                </a:lnTo>
                <a:lnTo>
                  <a:pt x="69373" y="16799"/>
                </a:lnTo>
                <a:lnTo>
                  <a:pt x="69373" y="8595"/>
                </a:lnTo>
                <a:close/>
                <a:moveTo>
                  <a:pt x="86506" y="8595"/>
                </a:moveTo>
                <a:lnTo>
                  <a:pt x="86506" y="16799"/>
                </a:lnTo>
                <a:lnTo>
                  <a:pt x="78023" y="16799"/>
                </a:lnTo>
                <a:lnTo>
                  <a:pt x="78023" y="8595"/>
                </a:lnTo>
                <a:close/>
                <a:moveTo>
                  <a:pt x="95157" y="8595"/>
                </a:moveTo>
                <a:lnTo>
                  <a:pt x="95157" y="16799"/>
                </a:lnTo>
                <a:lnTo>
                  <a:pt x="86730" y="16799"/>
                </a:lnTo>
                <a:lnTo>
                  <a:pt x="86730" y="8595"/>
                </a:lnTo>
                <a:close/>
                <a:moveTo>
                  <a:pt x="103808" y="8595"/>
                </a:moveTo>
                <a:lnTo>
                  <a:pt x="103808" y="16799"/>
                </a:lnTo>
                <a:lnTo>
                  <a:pt x="95380" y="16799"/>
                </a:lnTo>
                <a:lnTo>
                  <a:pt x="95380" y="8595"/>
                </a:lnTo>
                <a:close/>
                <a:moveTo>
                  <a:pt x="112458" y="8595"/>
                </a:moveTo>
                <a:lnTo>
                  <a:pt x="112458" y="16799"/>
                </a:lnTo>
                <a:lnTo>
                  <a:pt x="104031" y="16799"/>
                </a:lnTo>
                <a:lnTo>
                  <a:pt x="104031" y="8595"/>
                </a:lnTo>
                <a:close/>
                <a:moveTo>
                  <a:pt x="121109" y="8595"/>
                </a:moveTo>
                <a:lnTo>
                  <a:pt x="121109" y="16799"/>
                </a:lnTo>
                <a:lnTo>
                  <a:pt x="112681" y="16799"/>
                </a:lnTo>
                <a:lnTo>
                  <a:pt x="112681" y="8595"/>
                </a:lnTo>
                <a:close/>
                <a:moveTo>
                  <a:pt x="129760" y="8595"/>
                </a:moveTo>
                <a:lnTo>
                  <a:pt x="129760" y="16799"/>
                </a:lnTo>
                <a:lnTo>
                  <a:pt x="121332" y="16799"/>
                </a:lnTo>
                <a:lnTo>
                  <a:pt x="121332" y="8595"/>
                </a:lnTo>
                <a:close/>
                <a:moveTo>
                  <a:pt x="138410" y="8595"/>
                </a:moveTo>
                <a:lnTo>
                  <a:pt x="138410" y="16799"/>
                </a:lnTo>
                <a:lnTo>
                  <a:pt x="129983" y="16799"/>
                </a:lnTo>
                <a:lnTo>
                  <a:pt x="129983" y="8595"/>
                </a:lnTo>
                <a:close/>
                <a:moveTo>
                  <a:pt x="147117" y="8595"/>
                </a:moveTo>
                <a:lnTo>
                  <a:pt x="147117" y="16799"/>
                </a:lnTo>
                <a:lnTo>
                  <a:pt x="138633" y="16799"/>
                </a:lnTo>
                <a:lnTo>
                  <a:pt x="138633" y="8595"/>
                </a:lnTo>
                <a:close/>
                <a:moveTo>
                  <a:pt x="155767" y="8595"/>
                </a:moveTo>
                <a:lnTo>
                  <a:pt x="155767" y="16799"/>
                </a:lnTo>
                <a:lnTo>
                  <a:pt x="147340" y="16799"/>
                </a:lnTo>
                <a:lnTo>
                  <a:pt x="147340" y="8595"/>
                </a:lnTo>
                <a:close/>
                <a:moveTo>
                  <a:pt x="164418" y="8595"/>
                </a:moveTo>
                <a:lnTo>
                  <a:pt x="164418" y="16799"/>
                </a:lnTo>
                <a:lnTo>
                  <a:pt x="155990" y="16799"/>
                </a:lnTo>
                <a:lnTo>
                  <a:pt x="155990" y="8595"/>
                </a:lnTo>
                <a:close/>
                <a:moveTo>
                  <a:pt x="173069" y="8595"/>
                </a:moveTo>
                <a:lnTo>
                  <a:pt x="173069" y="16799"/>
                </a:lnTo>
                <a:lnTo>
                  <a:pt x="164641" y="16799"/>
                </a:lnTo>
                <a:lnTo>
                  <a:pt x="164641" y="8595"/>
                </a:lnTo>
                <a:close/>
                <a:moveTo>
                  <a:pt x="181719" y="8595"/>
                </a:moveTo>
                <a:lnTo>
                  <a:pt x="181719" y="16799"/>
                </a:lnTo>
                <a:lnTo>
                  <a:pt x="173292" y="16799"/>
                </a:lnTo>
                <a:lnTo>
                  <a:pt x="173292" y="8595"/>
                </a:lnTo>
                <a:close/>
                <a:moveTo>
                  <a:pt x="190370" y="8595"/>
                </a:moveTo>
                <a:lnTo>
                  <a:pt x="190370" y="16799"/>
                </a:lnTo>
                <a:lnTo>
                  <a:pt x="181942" y="16799"/>
                </a:lnTo>
                <a:lnTo>
                  <a:pt x="181942" y="8595"/>
                </a:lnTo>
                <a:close/>
                <a:moveTo>
                  <a:pt x="199020" y="8595"/>
                </a:moveTo>
                <a:lnTo>
                  <a:pt x="199020" y="16799"/>
                </a:lnTo>
                <a:lnTo>
                  <a:pt x="190593" y="16799"/>
                </a:lnTo>
                <a:lnTo>
                  <a:pt x="190593" y="8595"/>
                </a:lnTo>
                <a:close/>
                <a:moveTo>
                  <a:pt x="207727" y="8595"/>
                </a:moveTo>
                <a:lnTo>
                  <a:pt x="207727" y="16799"/>
                </a:lnTo>
                <a:lnTo>
                  <a:pt x="199244" y="16799"/>
                </a:lnTo>
                <a:lnTo>
                  <a:pt x="199244" y="8595"/>
                </a:lnTo>
                <a:close/>
                <a:moveTo>
                  <a:pt x="216377" y="8595"/>
                </a:moveTo>
                <a:lnTo>
                  <a:pt x="216377" y="16799"/>
                </a:lnTo>
                <a:lnTo>
                  <a:pt x="207950" y="16799"/>
                </a:lnTo>
                <a:lnTo>
                  <a:pt x="207950" y="8595"/>
                </a:lnTo>
                <a:close/>
                <a:moveTo>
                  <a:pt x="225028" y="8595"/>
                </a:moveTo>
                <a:lnTo>
                  <a:pt x="225028" y="16799"/>
                </a:lnTo>
                <a:lnTo>
                  <a:pt x="216601" y="16799"/>
                </a:lnTo>
                <a:lnTo>
                  <a:pt x="216601" y="8595"/>
                </a:lnTo>
                <a:close/>
                <a:moveTo>
                  <a:pt x="233679" y="8595"/>
                </a:moveTo>
                <a:lnTo>
                  <a:pt x="233679" y="16799"/>
                </a:lnTo>
                <a:lnTo>
                  <a:pt x="225251" y="16799"/>
                </a:lnTo>
                <a:lnTo>
                  <a:pt x="225251" y="8595"/>
                </a:lnTo>
                <a:close/>
                <a:moveTo>
                  <a:pt x="242329" y="8595"/>
                </a:moveTo>
                <a:lnTo>
                  <a:pt x="242329" y="16799"/>
                </a:lnTo>
                <a:lnTo>
                  <a:pt x="233902" y="16799"/>
                </a:lnTo>
                <a:lnTo>
                  <a:pt x="233902" y="8595"/>
                </a:lnTo>
                <a:close/>
                <a:moveTo>
                  <a:pt x="250980" y="8595"/>
                </a:moveTo>
                <a:lnTo>
                  <a:pt x="250980" y="16799"/>
                </a:lnTo>
                <a:lnTo>
                  <a:pt x="242553" y="16799"/>
                </a:lnTo>
                <a:lnTo>
                  <a:pt x="242553" y="8595"/>
                </a:lnTo>
                <a:close/>
                <a:moveTo>
                  <a:pt x="259686" y="8595"/>
                </a:moveTo>
                <a:lnTo>
                  <a:pt x="259686" y="16799"/>
                </a:lnTo>
                <a:lnTo>
                  <a:pt x="251203" y="16799"/>
                </a:lnTo>
                <a:lnTo>
                  <a:pt x="251203" y="8595"/>
                </a:lnTo>
                <a:close/>
                <a:moveTo>
                  <a:pt x="268337" y="8595"/>
                </a:moveTo>
                <a:lnTo>
                  <a:pt x="268337" y="16799"/>
                </a:lnTo>
                <a:lnTo>
                  <a:pt x="259910" y="16799"/>
                </a:lnTo>
                <a:lnTo>
                  <a:pt x="259910" y="8595"/>
                </a:lnTo>
                <a:close/>
                <a:moveTo>
                  <a:pt x="276988" y="8595"/>
                </a:moveTo>
                <a:lnTo>
                  <a:pt x="276988" y="16799"/>
                </a:lnTo>
                <a:lnTo>
                  <a:pt x="268560" y="16799"/>
                </a:lnTo>
                <a:lnTo>
                  <a:pt x="268560" y="8595"/>
                </a:lnTo>
                <a:close/>
                <a:moveTo>
                  <a:pt x="17190" y="17022"/>
                </a:moveTo>
                <a:lnTo>
                  <a:pt x="17190" y="25282"/>
                </a:lnTo>
                <a:lnTo>
                  <a:pt x="8762" y="25282"/>
                </a:lnTo>
                <a:lnTo>
                  <a:pt x="8762" y="17022"/>
                </a:lnTo>
                <a:close/>
                <a:moveTo>
                  <a:pt x="25840" y="17022"/>
                </a:moveTo>
                <a:lnTo>
                  <a:pt x="25840" y="25282"/>
                </a:lnTo>
                <a:lnTo>
                  <a:pt x="17413" y="25282"/>
                </a:lnTo>
                <a:lnTo>
                  <a:pt x="17413" y="17022"/>
                </a:lnTo>
                <a:close/>
                <a:moveTo>
                  <a:pt x="34547" y="17022"/>
                </a:moveTo>
                <a:lnTo>
                  <a:pt x="34547" y="25282"/>
                </a:lnTo>
                <a:lnTo>
                  <a:pt x="26064" y="25282"/>
                </a:lnTo>
                <a:lnTo>
                  <a:pt x="26064" y="17022"/>
                </a:lnTo>
                <a:close/>
                <a:moveTo>
                  <a:pt x="43197" y="17022"/>
                </a:moveTo>
                <a:lnTo>
                  <a:pt x="43197" y="25282"/>
                </a:lnTo>
                <a:lnTo>
                  <a:pt x="34770" y="25282"/>
                </a:lnTo>
                <a:lnTo>
                  <a:pt x="34770" y="17022"/>
                </a:lnTo>
                <a:close/>
                <a:moveTo>
                  <a:pt x="51848" y="17022"/>
                </a:moveTo>
                <a:lnTo>
                  <a:pt x="51848" y="25282"/>
                </a:lnTo>
                <a:lnTo>
                  <a:pt x="43421" y="25282"/>
                </a:lnTo>
                <a:lnTo>
                  <a:pt x="43421" y="17022"/>
                </a:lnTo>
                <a:close/>
                <a:moveTo>
                  <a:pt x="60499" y="17022"/>
                </a:moveTo>
                <a:lnTo>
                  <a:pt x="60499" y="25282"/>
                </a:lnTo>
                <a:lnTo>
                  <a:pt x="52071" y="25282"/>
                </a:lnTo>
                <a:lnTo>
                  <a:pt x="52071" y="17022"/>
                </a:lnTo>
                <a:close/>
                <a:moveTo>
                  <a:pt x="69149" y="17022"/>
                </a:moveTo>
                <a:lnTo>
                  <a:pt x="69149" y="25282"/>
                </a:lnTo>
                <a:lnTo>
                  <a:pt x="60722" y="25282"/>
                </a:lnTo>
                <a:lnTo>
                  <a:pt x="60722" y="17022"/>
                </a:lnTo>
                <a:close/>
                <a:moveTo>
                  <a:pt x="77800" y="17022"/>
                </a:moveTo>
                <a:lnTo>
                  <a:pt x="77800" y="25282"/>
                </a:lnTo>
                <a:lnTo>
                  <a:pt x="69373" y="25282"/>
                </a:lnTo>
                <a:lnTo>
                  <a:pt x="69373" y="17022"/>
                </a:lnTo>
                <a:close/>
                <a:moveTo>
                  <a:pt x="86506" y="17022"/>
                </a:moveTo>
                <a:lnTo>
                  <a:pt x="86506" y="25282"/>
                </a:lnTo>
                <a:lnTo>
                  <a:pt x="78023" y="25282"/>
                </a:lnTo>
                <a:lnTo>
                  <a:pt x="78023" y="17022"/>
                </a:lnTo>
                <a:close/>
                <a:moveTo>
                  <a:pt x="95157" y="17022"/>
                </a:moveTo>
                <a:lnTo>
                  <a:pt x="95157" y="25282"/>
                </a:lnTo>
                <a:lnTo>
                  <a:pt x="86730" y="25282"/>
                </a:lnTo>
                <a:lnTo>
                  <a:pt x="86730" y="17022"/>
                </a:lnTo>
                <a:close/>
                <a:moveTo>
                  <a:pt x="103808" y="17022"/>
                </a:moveTo>
                <a:lnTo>
                  <a:pt x="103808" y="25282"/>
                </a:lnTo>
                <a:lnTo>
                  <a:pt x="95380" y="25282"/>
                </a:lnTo>
                <a:lnTo>
                  <a:pt x="95380" y="17022"/>
                </a:lnTo>
                <a:close/>
                <a:moveTo>
                  <a:pt x="112458" y="17022"/>
                </a:moveTo>
                <a:lnTo>
                  <a:pt x="112458" y="25282"/>
                </a:lnTo>
                <a:lnTo>
                  <a:pt x="104031" y="25282"/>
                </a:lnTo>
                <a:lnTo>
                  <a:pt x="104031" y="17022"/>
                </a:lnTo>
                <a:close/>
                <a:moveTo>
                  <a:pt x="121109" y="17022"/>
                </a:moveTo>
                <a:lnTo>
                  <a:pt x="121109" y="25282"/>
                </a:lnTo>
                <a:lnTo>
                  <a:pt x="112681" y="25282"/>
                </a:lnTo>
                <a:lnTo>
                  <a:pt x="112681" y="17022"/>
                </a:lnTo>
                <a:close/>
                <a:moveTo>
                  <a:pt x="129760" y="17022"/>
                </a:moveTo>
                <a:lnTo>
                  <a:pt x="129760" y="25282"/>
                </a:lnTo>
                <a:lnTo>
                  <a:pt x="121332" y="25282"/>
                </a:lnTo>
                <a:lnTo>
                  <a:pt x="121332" y="17022"/>
                </a:lnTo>
                <a:close/>
                <a:moveTo>
                  <a:pt x="138410" y="17022"/>
                </a:moveTo>
                <a:lnTo>
                  <a:pt x="138410" y="25282"/>
                </a:lnTo>
                <a:lnTo>
                  <a:pt x="129983" y="25282"/>
                </a:lnTo>
                <a:lnTo>
                  <a:pt x="129983" y="17022"/>
                </a:lnTo>
                <a:close/>
                <a:moveTo>
                  <a:pt x="147117" y="17022"/>
                </a:moveTo>
                <a:lnTo>
                  <a:pt x="147117" y="25282"/>
                </a:lnTo>
                <a:lnTo>
                  <a:pt x="138633" y="25282"/>
                </a:lnTo>
                <a:lnTo>
                  <a:pt x="138633" y="17022"/>
                </a:lnTo>
                <a:close/>
                <a:moveTo>
                  <a:pt x="155767" y="17022"/>
                </a:moveTo>
                <a:lnTo>
                  <a:pt x="155767" y="25282"/>
                </a:lnTo>
                <a:lnTo>
                  <a:pt x="147340" y="25282"/>
                </a:lnTo>
                <a:lnTo>
                  <a:pt x="147340" y="17022"/>
                </a:lnTo>
                <a:close/>
                <a:moveTo>
                  <a:pt x="164418" y="17022"/>
                </a:moveTo>
                <a:lnTo>
                  <a:pt x="164418" y="25282"/>
                </a:lnTo>
                <a:lnTo>
                  <a:pt x="155990" y="25282"/>
                </a:lnTo>
                <a:lnTo>
                  <a:pt x="155990" y="17022"/>
                </a:lnTo>
                <a:close/>
                <a:moveTo>
                  <a:pt x="173069" y="17022"/>
                </a:moveTo>
                <a:lnTo>
                  <a:pt x="173069" y="25282"/>
                </a:lnTo>
                <a:lnTo>
                  <a:pt x="164641" y="25282"/>
                </a:lnTo>
                <a:lnTo>
                  <a:pt x="164641" y="17022"/>
                </a:lnTo>
                <a:close/>
                <a:moveTo>
                  <a:pt x="181719" y="17022"/>
                </a:moveTo>
                <a:lnTo>
                  <a:pt x="181719" y="25282"/>
                </a:lnTo>
                <a:lnTo>
                  <a:pt x="173292" y="25282"/>
                </a:lnTo>
                <a:lnTo>
                  <a:pt x="173292" y="17022"/>
                </a:lnTo>
                <a:close/>
                <a:moveTo>
                  <a:pt x="190370" y="17022"/>
                </a:moveTo>
                <a:lnTo>
                  <a:pt x="190370" y="25282"/>
                </a:lnTo>
                <a:lnTo>
                  <a:pt x="181942" y="25282"/>
                </a:lnTo>
                <a:lnTo>
                  <a:pt x="181942" y="17022"/>
                </a:lnTo>
                <a:close/>
                <a:moveTo>
                  <a:pt x="199020" y="17022"/>
                </a:moveTo>
                <a:lnTo>
                  <a:pt x="199020" y="25282"/>
                </a:lnTo>
                <a:lnTo>
                  <a:pt x="190593" y="25282"/>
                </a:lnTo>
                <a:lnTo>
                  <a:pt x="190593" y="17022"/>
                </a:lnTo>
                <a:close/>
                <a:moveTo>
                  <a:pt x="207727" y="17022"/>
                </a:moveTo>
                <a:lnTo>
                  <a:pt x="207727" y="25282"/>
                </a:lnTo>
                <a:lnTo>
                  <a:pt x="199244" y="25282"/>
                </a:lnTo>
                <a:lnTo>
                  <a:pt x="199244" y="17022"/>
                </a:lnTo>
                <a:close/>
                <a:moveTo>
                  <a:pt x="216377" y="17022"/>
                </a:moveTo>
                <a:lnTo>
                  <a:pt x="216377" y="25282"/>
                </a:lnTo>
                <a:lnTo>
                  <a:pt x="207950" y="25282"/>
                </a:lnTo>
                <a:lnTo>
                  <a:pt x="207950" y="17022"/>
                </a:lnTo>
                <a:close/>
                <a:moveTo>
                  <a:pt x="225028" y="17022"/>
                </a:moveTo>
                <a:lnTo>
                  <a:pt x="225028" y="25282"/>
                </a:lnTo>
                <a:lnTo>
                  <a:pt x="216601" y="25282"/>
                </a:lnTo>
                <a:lnTo>
                  <a:pt x="216601" y="17022"/>
                </a:lnTo>
                <a:close/>
                <a:moveTo>
                  <a:pt x="233679" y="17022"/>
                </a:moveTo>
                <a:lnTo>
                  <a:pt x="233679" y="25282"/>
                </a:lnTo>
                <a:lnTo>
                  <a:pt x="225251" y="25282"/>
                </a:lnTo>
                <a:lnTo>
                  <a:pt x="225251" y="17022"/>
                </a:lnTo>
                <a:close/>
                <a:moveTo>
                  <a:pt x="242329" y="17022"/>
                </a:moveTo>
                <a:lnTo>
                  <a:pt x="242329" y="25282"/>
                </a:lnTo>
                <a:lnTo>
                  <a:pt x="233902" y="25282"/>
                </a:lnTo>
                <a:lnTo>
                  <a:pt x="233902" y="17022"/>
                </a:lnTo>
                <a:close/>
                <a:moveTo>
                  <a:pt x="250980" y="17022"/>
                </a:moveTo>
                <a:lnTo>
                  <a:pt x="250980" y="25282"/>
                </a:lnTo>
                <a:lnTo>
                  <a:pt x="242553" y="25282"/>
                </a:lnTo>
                <a:lnTo>
                  <a:pt x="242553" y="17022"/>
                </a:lnTo>
                <a:close/>
                <a:moveTo>
                  <a:pt x="259686" y="17022"/>
                </a:moveTo>
                <a:lnTo>
                  <a:pt x="259686" y="25282"/>
                </a:lnTo>
                <a:lnTo>
                  <a:pt x="251203" y="25282"/>
                </a:lnTo>
                <a:lnTo>
                  <a:pt x="251203" y="17022"/>
                </a:lnTo>
                <a:close/>
                <a:moveTo>
                  <a:pt x="268337" y="17022"/>
                </a:moveTo>
                <a:lnTo>
                  <a:pt x="268337" y="25282"/>
                </a:lnTo>
                <a:lnTo>
                  <a:pt x="259910" y="25282"/>
                </a:lnTo>
                <a:lnTo>
                  <a:pt x="259910" y="17022"/>
                </a:lnTo>
                <a:close/>
                <a:moveTo>
                  <a:pt x="276988" y="17022"/>
                </a:moveTo>
                <a:lnTo>
                  <a:pt x="276988" y="25282"/>
                </a:lnTo>
                <a:lnTo>
                  <a:pt x="268560" y="25282"/>
                </a:lnTo>
                <a:lnTo>
                  <a:pt x="268560" y="17022"/>
                </a:lnTo>
                <a:close/>
                <a:moveTo>
                  <a:pt x="17190" y="25505"/>
                </a:moveTo>
                <a:lnTo>
                  <a:pt x="17190" y="33709"/>
                </a:lnTo>
                <a:lnTo>
                  <a:pt x="8762" y="33709"/>
                </a:lnTo>
                <a:lnTo>
                  <a:pt x="8762" y="25505"/>
                </a:lnTo>
                <a:close/>
                <a:moveTo>
                  <a:pt x="25840" y="25505"/>
                </a:moveTo>
                <a:lnTo>
                  <a:pt x="25840" y="33709"/>
                </a:lnTo>
                <a:lnTo>
                  <a:pt x="17413" y="33709"/>
                </a:lnTo>
                <a:lnTo>
                  <a:pt x="17413" y="25505"/>
                </a:lnTo>
                <a:close/>
                <a:moveTo>
                  <a:pt x="34547" y="25505"/>
                </a:moveTo>
                <a:lnTo>
                  <a:pt x="34547" y="33709"/>
                </a:lnTo>
                <a:lnTo>
                  <a:pt x="26064" y="33709"/>
                </a:lnTo>
                <a:lnTo>
                  <a:pt x="26064" y="25505"/>
                </a:lnTo>
                <a:close/>
                <a:moveTo>
                  <a:pt x="43197" y="25505"/>
                </a:moveTo>
                <a:lnTo>
                  <a:pt x="43197" y="33709"/>
                </a:lnTo>
                <a:lnTo>
                  <a:pt x="34770" y="33709"/>
                </a:lnTo>
                <a:lnTo>
                  <a:pt x="34770" y="25505"/>
                </a:lnTo>
                <a:close/>
                <a:moveTo>
                  <a:pt x="51848" y="25505"/>
                </a:moveTo>
                <a:lnTo>
                  <a:pt x="51848" y="33709"/>
                </a:lnTo>
                <a:lnTo>
                  <a:pt x="43421" y="33709"/>
                </a:lnTo>
                <a:lnTo>
                  <a:pt x="43421" y="25505"/>
                </a:lnTo>
                <a:close/>
                <a:moveTo>
                  <a:pt x="60499" y="25505"/>
                </a:moveTo>
                <a:lnTo>
                  <a:pt x="60499" y="33709"/>
                </a:lnTo>
                <a:lnTo>
                  <a:pt x="52071" y="33709"/>
                </a:lnTo>
                <a:lnTo>
                  <a:pt x="52071" y="25505"/>
                </a:lnTo>
                <a:close/>
                <a:moveTo>
                  <a:pt x="69149" y="25505"/>
                </a:moveTo>
                <a:lnTo>
                  <a:pt x="69149" y="33709"/>
                </a:lnTo>
                <a:lnTo>
                  <a:pt x="60722" y="33709"/>
                </a:lnTo>
                <a:lnTo>
                  <a:pt x="60722" y="25505"/>
                </a:lnTo>
                <a:close/>
                <a:moveTo>
                  <a:pt x="77800" y="25505"/>
                </a:moveTo>
                <a:lnTo>
                  <a:pt x="77800" y="33709"/>
                </a:lnTo>
                <a:lnTo>
                  <a:pt x="69373" y="33709"/>
                </a:lnTo>
                <a:lnTo>
                  <a:pt x="69373" y="25505"/>
                </a:lnTo>
                <a:close/>
                <a:moveTo>
                  <a:pt x="86506" y="25505"/>
                </a:moveTo>
                <a:lnTo>
                  <a:pt x="86506" y="33709"/>
                </a:lnTo>
                <a:lnTo>
                  <a:pt x="78023" y="33709"/>
                </a:lnTo>
                <a:lnTo>
                  <a:pt x="78023" y="25505"/>
                </a:lnTo>
                <a:close/>
                <a:moveTo>
                  <a:pt x="95157" y="25505"/>
                </a:moveTo>
                <a:lnTo>
                  <a:pt x="95157" y="33709"/>
                </a:lnTo>
                <a:lnTo>
                  <a:pt x="86730" y="33709"/>
                </a:lnTo>
                <a:lnTo>
                  <a:pt x="86730" y="25505"/>
                </a:lnTo>
                <a:close/>
                <a:moveTo>
                  <a:pt x="103808" y="25505"/>
                </a:moveTo>
                <a:lnTo>
                  <a:pt x="103808" y="33709"/>
                </a:lnTo>
                <a:lnTo>
                  <a:pt x="95380" y="33709"/>
                </a:lnTo>
                <a:lnTo>
                  <a:pt x="95380" y="25505"/>
                </a:lnTo>
                <a:close/>
                <a:moveTo>
                  <a:pt x="112458" y="25505"/>
                </a:moveTo>
                <a:lnTo>
                  <a:pt x="112458" y="33709"/>
                </a:lnTo>
                <a:lnTo>
                  <a:pt x="104031" y="33709"/>
                </a:lnTo>
                <a:lnTo>
                  <a:pt x="104031" y="25505"/>
                </a:lnTo>
                <a:close/>
                <a:moveTo>
                  <a:pt x="121109" y="25505"/>
                </a:moveTo>
                <a:lnTo>
                  <a:pt x="121109" y="33709"/>
                </a:lnTo>
                <a:lnTo>
                  <a:pt x="112681" y="33709"/>
                </a:lnTo>
                <a:lnTo>
                  <a:pt x="112681" y="25505"/>
                </a:lnTo>
                <a:close/>
                <a:moveTo>
                  <a:pt x="129760" y="25505"/>
                </a:moveTo>
                <a:lnTo>
                  <a:pt x="129760" y="33709"/>
                </a:lnTo>
                <a:lnTo>
                  <a:pt x="121332" y="33709"/>
                </a:lnTo>
                <a:lnTo>
                  <a:pt x="121332" y="25505"/>
                </a:lnTo>
                <a:close/>
                <a:moveTo>
                  <a:pt x="138410" y="25505"/>
                </a:moveTo>
                <a:lnTo>
                  <a:pt x="138410" y="33709"/>
                </a:lnTo>
                <a:lnTo>
                  <a:pt x="129983" y="33709"/>
                </a:lnTo>
                <a:lnTo>
                  <a:pt x="129983" y="25505"/>
                </a:lnTo>
                <a:close/>
                <a:moveTo>
                  <a:pt x="147117" y="25505"/>
                </a:moveTo>
                <a:lnTo>
                  <a:pt x="147117" y="33709"/>
                </a:lnTo>
                <a:lnTo>
                  <a:pt x="138633" y="33709"/>
                </a:lnTo>
                <a:lnTo>
                  <a:pt x="138633" y="25505"/>
                </a:lnTo>
                <a:close/>
                <a:moveTo>
                  <a:pt x="155767" y="25505"/>
                </a:moveTo>
                <a:lnTo>
                  <a:pt x="155767" y="33709"/>
                </a:lnTo>
                <a:lnTo>
                  <a:pt x="147340" y="33709"/>
                </a:lnTo>
                <a:lnTo>
                  <a:pt x="147340" y="25505"/>
                </a:lnTo>
                <a:close/>
                <a:moveTo>
                  <a:pt x="164418" y="25505"/>
                </a:moveTo>
                <a:lnTo>
                  <a:pt x="164418" y="33709"/>
                </a:lnTo>
                <a:lnTo>
                  <a:pt x="155990" y="33709"/>
                </a:lnTo>
                <a:lnTo>
                  <a:pt x="155990" y="25505"/>
                </a:lnTo>
                <a:close/>
                <a:moveTo>
                  <a:pt x="173069" y="25505"/>
                </a:moveTo>
                <a:lnTo>
                  <a:pt x="173069" y="33709"/>
                </a:lnTo>
                <a:lnTo>
                  <a:pt x="164641" y="33709"/>
                </a:lnTo>
                <a:lnTo>
                  <a:pt x="164641" y="25505"/>
                </a:lnTo>
                <a:close/>
                <a:moveTo>
                  <a:pt x="181719" y="25505"/>
                </a:moveTo>
                <a:lnTo>
                  <a:pt x="181719" y="33709"/>
                </a:lnTo>
                <a:lnTo>
                  <a:pt x="173292" y="33709"/>
                </a:lnTo>
                <a:lnTo>
                  <a:pt x="173292" y="25505"/>
                </a:lnTo>
                <a:close/>
                <a:moveTo>
                  <a:pt x="190370" y="25505"/>
                </a:moveTo>
                <a:lnTo>
                  <a:pt x="190370" y="33709"/>
                </a:lnTo>
                <a:lnTo>
                  <a:pt x="181942" y="33709"/>
                </a:lnTo>
                <a:lnTo>
                  <a:pt x="181942" y="25505"/>
                </a:lnTo>
                <a:close/>
                <a:moveTo>
                  <a:pt x="199020" y="25505"/>
                </a:moveTo>
                <a:lnTo>
                  <a:pt x="199020" y="33709"/>
                </a:lnTo>
                <a:lnTo>
                  <a:pt x="190593" y="33709"/>
                </a:lnTo>
                <a:lnTo>
                  <a:pt x="190593" y="25505"/>
                </a:lnTo>
                <a:close/>
                <a:moveTo>
                  <a:pt x="207727" y="25505"/>
                </a:moveTo>
                <a:lnTo>
                  <a:pt x="207727" y="33709"/>
                </a:lnTo>
                <a:lnTo>
                  <a:pt x="199244" y="33709"/>
                </a:lnTo>
                <a:lnTo>
                  <a:pt x="199244" y="25505"/>
                </a:lnTo>
                <a:close/>
                <a:moveTo>
                  <a:pt x="216377" y="25505"/>
                </a:moveTo>
                <a:lnTo>
                  <a:pt x="216377" y="33709"/>
                </a:lnTo>
                <a:lnTo>
                  <a:pt x="207950" y="33709"/>
                </a:lnTo>
                <a:lnTo>
                  <a:pt x="207950" y="25505"/>
                </a:lnTo>
                <a:close/>
                <a:moveTo>
                  <a:pt x="225028" y="25505"/>
                </a:moveTo>
                <a:lnTo>
                  <a:pt x="225028" y="33709"/>
                </a:lnTo>
                <a:lnTo>
                  <a:pt x="216601" y="33709"/>
                </a:lnTo>
                <a:lnTo>
                  <a:pt x="216601" y="25505"/>
                </a:lnTo>
                <a:close/>
                <a:moveTo>
                  <a:pt x="233679" y="25505"/>
                </a:moveTo>
                <a:lnTo>
                  <a:pt x="233679" y="33709"/>
                </a:lnTo>
                <a:lnTo>
                  <a:pt x="225251" y="33709"/>
                </a:lnTo>
                <a:lnTo>
                  <a:pt x="225251" y="25505"/>
                </a:lnTo>
                <a:close/>
                <a:moveTo>
                  <a:pt x="242329" y="25505"/>
                </a:moveTo>
                <a:lnTo>
                  <a:pt x="242329" y="33709"/>
                </a:lnTo>
                <a:lnTo>
                  <a:pt x="233902" y="33709"/>
                </a:lnTo>
                <a:lnTo>
                  <a:pt x="233902" y="25505"/>
                </a:lnTo>
                <a:close/>
                <a:moveTo>
                  <a:pt x="250980" y="25505"/>
                </a:moveTo>
                <a:lnTo>
                  <a:pt x="250980" y="33709"/>
                </a:lnTo>
                <a:lnTo>
                  <a:pt x="242553" y="33709"/>
                </a:lnTo>
                <a:lnTo>
                  <a:pt x="242553" y="25505"/>
                </a:lnTo>
                <a:close/>
                <a:moveTo>
                  <a:pt x="259686" y="25505"/>
                </a:moveTo>
                <a:lnTo>
                  <a:pt x="259686" y="33709"/>
                </a:lnTo>
                <a:lnTo>
                  <a:pt x="251203" y="33709"/>
                </a:lnTo>
                <a:lnTo>
                  <a:pt x="251203" y="25505"/>
                </a:lnTo>
                <a:close/>
                <a:moveTo>
                  <a:pt x="268337" y="25505"/>
                </a:moveTo>
                <a:lnTo>
                  <a:pt x="268337" y="33709"/>
                </a:lnTo>
                <a:lnTo>
                  <a:pt x="259910" y="33709"/>
                </a:lnTo>
                <a:lnTo>
                  <a:pt x="259910" y="25505"/>
                </a:lnTo>
                <a:close/>
                <a:moveTo>
                  <a:pt x="276988" y="25505"/>
                </a:moveTo>
                <a:lnTo>
                  <a:pt x="276988" y="33709"/>
                </a:lnTo>
                <a:lnTo>
                  <a:pt x="268560" y="33709"/>
                </a:lnTo>
                <a:lnTo>
                  <a:pt x="268560" y="25505"/>
                </a:lnTo>
                <a:close/>
                <a:moveTo>
                  <a:pt x="17190" y="33933"/>
                </a:moveTo>
                <a:lnTo>
                  <a:pt x="17190" y="42193"/>
                </a:lnTo>
                <a:lnTo>
                  <a:pt x="8762" y="42193"/>
                </a:lnTo>
                <a:lnTo>
                  <a:pt x="8762" y="33933"/>
                </a:lnTo>
                <a:close/>
                <a:moveTo>
                  <a:pt x="25840" y="33933"/>
                </a:moveTo>
                <a:lnTo>
                  <a:pt x="25840" y="42193"/>
                </a:lnTo>
                <a:lnTo>
                  <a:pt x="17413" y="42193"/>
                </a:lnTo>
                <a:lnTo>
                  <a:pt x="17413" y="33933"/>
                </a:lnTo>
                <a:close/>
                <a:moveTo>
                  <a:pt x="34547" y="33933"/>
                </a:moveTo>
                <a:lnTo>
                  <a:pt x="34547" y="42193"/>
                </a:lnTo>
                <a:lnTo>
                  <a:pt x="26064" y="42193"/>
                </a:lnTo>
                <a:lnTo>
                  <a:pt x="26064" y="33933"/>
                </a:lnTo>
                <a:close/>
                <a:moveTo>
                  <a:pt x="43197" y="33933"/>
                </a:moveTo>
                <a:lnTo>
                  <a:pt x="43197" y="42193"/>
                </a:lnTo>
                <a:lnTo>
                  <a:pt x="34770" y="42193"/>
                </a:lnTo>
                <a:lnTo>
                  <a:pt x="34770" y="33933"/>
                </a:lnTo>
                <a:close/>
                <a:moveTo>
                  <a:pt x="51848" y="33933"/>
                </a:moveTo>
                <a:lnTo>
                  <a:pt x="51848" y="42193"/>
                </a:lnTo>
                <a:lnTo>
                  <a:pt x="43421" y="42193"/>
                </a:lnTo>
                <a:lnTo>
                  <a:pt x="43421" y="33933"/>
                </a:lnTo>
                <a:close/>
                <a:moveTo>
                  <a:pt x="60499" y="33933"/>
                </a:moveTo>
                <a:lnTo>
                  <a:pt x="60499" y="42193"/>
                </a:lnTo>
                <a:lnTo>
                  <a:pt x="52071" y="42193"/>
                </a:lnTo>
                <a:lnTo>
                  <a:pt x="52071" y="33933"/>
                </a:lnTo>
                <a:close/>
                <a:moveTo>
                  <a:pt x="69149" y="33933"/>
                </a:moveTo>
                <a:lnTo>
                  <a:pt x="69149" y="42193"/>
                </a:lnTo>
                <a:lnTo>
                  <a:pt x="60722" y="42193"/>
                </a:lnTo>
                <a:lnTo>
                  <a:pt x="60722" y="33933"/>
                </a:lnTo>
                <a:close/>
                <a:moveTo>
                  <a:pt x="77800" y="33933"/>
                </a:moveTo>
                <a:lnTo>
                  <a:pt x="77800" y="42193"/>
                </a:lnTo>
                <a:lnTo>
                  <a:pt x="69373" y="42193"/>
                </a:lnTo>
                <a:lnTo>
                  <a:pt x="69373" y="33933"/>
                </a:lnTo>
                <a:close/>
                <a:moveTo>
                  <a:pt x="86506" y="33933"/>
                </a:moveTo>
                <a:lnTo>
                  <a:pt x="86506" y="42193"/>
                </a:lnTo>
                <a:lnTo>
                  <a:pt x="78023" y="42193"/>
                </a:lnTo>
                <a:lnTo>
                  <a:pt x="78023" y="33933"/>
                </a:lnTo>
                <a:close/>
                <a:moveTo>
                  <a:pt x="95157" y="33933"/>
                </a:moveTo>
                <a:lnTo>
                  <a:pt x="95157" y="42193"/>
                </a:lnTo>
                <a:lnTo>
                  <a:pt x="86730" y="42193"/>
                </a:lnTo>
                <a:lnTo>
                  <a:pt x="86730" y="33933"/>
                </a:lnTo>
                <a:close/>
                <a:moveTo>
                  <a:pt x="103808" y="33933"/>
                </a:moveTo>
                <a:lnTo>
                  <a:pt x="103808" y="42193"/>
                </a:lnTo>
                <a:lnTo>
                  <a:pt x="95380" y="42193"/>
                </a:lnTo>
                <a:lnTo>
                  <a:pt x="95380" y="33933"/>
                </a:lnTo>
                <a:close/>
                <a:moveTo>
                  <a:pt x="112458" y="33933"/>
                </a:moveTo>
                <a:lnTo>
                  <a:pt x="112458" y="42193"/>
                </a:lnTo>
                <a:lnTo>
                  <a:pt x="104031" y="42193"/>
                </a:lnTo>
                <a:lnTo>
                  <a:pt x="104031" y="33933"/>
                </a:lnTo>
                <a:close/>
                <a:moveTo>
                  <a:pt x="121109" y="33933"/>
                </a:moveTo>
                <a:lnTo>
                  <a:pt x="121109" y="42193"/>
                </a:lnTo>
                <a:lnTo>
                  <a:pt x="112681" y="42193"/>
                </a:lnTo>
                <a:lnTo>
                  <a:pt x="112681" y="33933"/>
                </a:lnTo>
                <a:close/>
                <a:moveTo>
                  <a:pt x="129760" y="33933"/>
                </a:moveTo>
                <a:lnTo>
                  <a:pt x="129760" y="42193"/>
                </a:lnTo>
                <a:lnTo>
                  <a:pt x="121332" y="42193"/>
                </a:lnTo>
                <a:lnTo>
                  <a:pt x="121332" y="33933"/>
                </a:lnTo>
                <a:close/>
                <a:moveTo>
                  <a:pt x="138410" y="33933"/>
                </a:moveTo>
                <a:lnTo>
                  <a:pt x="138410" y="42193"/>
                </a:lnTo>
                <a:lnTo>
                  <a:pt x="129983" y="42193"/>
                </a:lnTo>
                <a:lnTo>
                  <a:pt x="129983" y="33933"/>
                </a:lnTo>
                <a:close/>
                <a:moveTo>
                  <a:pt x="147117" y="33933"/>
                </a:moveTo>
                <a:lnTo>
                  <a:pt x="147117" y="42193"/>
                </a:lnTo>
                <a:lnTo>
                  <a:pt x="138633" y="42193"/>
                </a:lnTo>
                <a:lnTo>
                  <a:pt x="138633" y="33933"/>
                </a:lnTo>
                <a:close/>
                <a:moveTo>
                  <a:pt x="155767" y="33933"/>
                </a:moveTo>
                <a:lnTo>
                  <a:pt x="155767" y="42193"/>
                </a:lnTo>
                <a:lnTo>
                  <a:pt x="147340" y="42193"/>
                </a:lnTo>
                <a:lnTo>
                  <a:pt x="147340" y="33933"/>
                </a:lnTo>
                <a:close/>
                <a:moveTo>
                  <a:pt x="164418" y="33933"/>
                </a:moveTo>
                <a:lnTo>
                  <a:pt x="164418" y="42193"/>
                </a:lnTo>
                <a:lnTo>
                  <a:pt x="155990" y="42193"/>
                </a:lnTo>
                <a:lnTo>
                  <a:pt x="155990" y="33933"/>
                </a:lnTo>
                <a:close/>
                <a:moveTo>
                  <a:pt x="173069" y="33933"/>
                </a:moveTo>
                <a:lnTo>
                  <a:pt x="173069" y="42193"/>
                </a:lnTo>
                <a:lnTo>
                  <a:pt x="164641" y="42193"/>
                </a:lnTo>
                <a:lnTo>
                  <a:pt x="164641" y="33933"/>
                </a:lnTo>
                <a:close/>
                <a:moveTo>
                  <a:pt x="181719" y="33933"/>
                </a:moveTo>
                <a:lnTo>
                  <a:pt x="181719" y="42193"/>
                </a:lnTo>
                <a:lnTo>
                  <a:pt x="173292" y="42193"/>
                </a:lnTo>
                <a:lnTo>
                  <a:pt x="173292" y="33933"/>
                </a:lnTo>
                <a:close/>
                <a:moveTo>
                  <a:pt x="190370" y="33933"/>
                </a:moveTo>
                <a:lnTo>
                  <a:pt x="190370" y="42193"/>
                </a:lnTo>
                <a:lnTo>
                  <a:pt x="181942" y="42193"/>
                </a:lnTo>
                <a:lnTo>
                  <a:pt x="181942" y="33933"/>
                </a:lnTo>
                <a:close/>
                <a:moveTo>
                  <a:pt x="199020" y="33933"/>
                </a:moveTo>
                <a:lnTo>
                  <a:pt x="199020" y="42193"/>
                </a:lnTo>
                <a:lnTo>
                  <a:pt x="190593" y="42193"/>
                </a:lnTo>
                <a:lnTo>
                  <a:pt x="190593" y="33933"/>
                </a:lnTo>
                <a:close/>
                <a:moveTo>
                  <a:pt x="207727" y="33933"/>
                </a:moveTo>
                <a:lnTo>
                  <a:pt x="207727" y="42193"/>
                </a:lnTo>
                <a:lnTo>
                  <a:pt x="199244" y="42193"/>
                </a:lnTo>
                <a:lnTo>
                  <a:pt x="199244" y="33933"/>
                </a:lnTo>
                <a:close/>
                <a:moveTo>
                  <a:pt x="216377" y="33933"/>
                </a:moveTo>
                <a:lnTo>
                  <a:pt x="216377" y="42193"/>
                </a:lnTo>
                <a:lnTo>
                  <a:pt x="207950" y="42193"/>
                </a:lnTo>
                <a:lnTo>
                  <a:pt x="207950" y="33933"/>
                </a:lnTo>
                <a:close/>
                <a:moveTo>
                  <a:pt x="225028" y="33933"/>
                </a:moveTo>
                <a:lnTo>
                  <a:pt x="225028" y="42193"/>
                </a:lnTo>
                <a:lnTo>
                  <a:pt x="216601" y="42193"/>
                </a:lnTo>
                <a:lnTo>
                  <a:pt x="216601" y="33933"/>
                </a:lnTo>
                <a:close/>
                <a:moveTo>
                  <a:pt x="233679" y="33933"/>
                </a:moveTo>
                <a:lnTo>
                  <a:pt x="233679" y="42193"/>
                </a:lnTo>
                <a:lnTo>
                  <a:pt x="225251" y="42193"/>
                </a:lnTo>
                <a:lnTo>
                  <a:pt x="225251" y="33933"/>
                </a:lnTo>
                <a:close/>
                <a:moveTo>
                  <a:pt x="242329" y="33933"/>
                </a:moveTo>
                <a:lnTo>
                  <a:pt x="242329" y="42193"/>
                </a:lnTo>
                <a:lnTo>
                  <a:pt x="233902" y="42193"/>
                </a:lnTo>
                <a:lnTo>
                  <a:pt x="233902" y="33933"/>
                </a:lnTo>
                <a:close/>
                <a:moveTo>
                  <a:pt x="250980" y="33933"/>
                </a:moveTo>
                <a:lnTo>
                  <a:pt x="250980" y="42193"/>
                </a:lnTo>
                <a:lnTo>
                  <a:pt x="242553" y="42193"/>
                </a:lnTo>
                <a:lnTo>
                  <a:pt x="242553" y="33933"/>
                </a:lnTo>
                <a:close/>
                <a:moveTo>
                  <a:pt x="259686" y="33933"/>
                </a:moveTo>
                <a:lnTo>
                  <a:pt x="259686" y="42193"/>
                </a:lnTo>
                <a:lnTo>
                  <a:pt x="251203" y="42193"/>
                </a:lnTo>
                <a:lnTo>
                  <a:pt x="251203" y="33933"/>
                </a:lnTo>
                <a:close/>
                <a:moveTo>
                  <a:pt x="268337" y="33933"/>
                </a:moveTo>
                <a:lnTo>
                  <a:pt x="268337" y="42193"/>
                </a:lnTo>
                <a:lnTo>
                  <a:pt x="259910" y="42193"/>
                </a:lnTo>
                <a:lnTo>
                  <a:pt x="259910" y="33933"/>
                </a:lnTo>
                <a:close/>
                <a:moveTo>
                  <a:pt x="276988" y="33933"/>
                </a:moveTo>
                <a:lnTo>
                  <a:pt x="276988" y="42193"/>
                </a:lnTo>
                <a:lnTo>
                  <a:pt x="268560" y="42193"/>
                </a:lnTo>
                <a:lnTo>
                  <a:pt x="268560" y="33933"/>
                </a:lnTo>
                <a:close/>
                <a:moveTo>
                  <a:pt x="17190" y="42416"/>
                </a:moveTo>
                <a:lnTo>
                  <a:pt x="17190" y="50620"/>
                </a:lnTo>
                <a:lnTo>
                  <a:pt x="8762" y="50620"/>
                </a:lnTo>
                <a:lnTo>
                  <a:pt x="8762" y="42416"/>
                </a:lnTo>
                <a:close/>
                <a:moveTo>
                  <a:pt x="25840" y="42416"/>
                </a:moveTo>
                <a:lnTo>
                  <a:pt x="25840" y="50620"/>
                </a:lnTo>
                <a:lnTo>
                  <a:pt x="17413" y="50620"/>
                </a:lnTo>
                <a:lnTo>
                  <a:pt x="17413" y="42416"/>
                </a:lnTo>
                <a:close/>
                <a:moveTo>
                  <a:pt x="34547" y="42416"/>
                </a:moveTo>
                <a:lnTo>
                  <a:pt x="34547" y="50620"/>
                </a:lnTo>
                <a:lnTo>
                  <a:pt x="26064" y="50620"/>
                </a:lnTo>
                <a:lnTo>
                  <a:pt x="26064" y="42416"/>
                </a:lnTo>
                <a:close/>
                <a:moveTo>
                  <a:pt x="43197" y="42416"/>
                </a:moveTo>
                <a:lnTo>
                  <a:pt x="43197" y="50620"/>
                </a:lnTo>
                <a:lnTo>
                  <a:pt x="34770" y="50620"/>
                </a:lnTo>
                <a:lnTo>
                  <a:pt x="34770" y="42416"/>
                </a:lnTo>
                <a:close/>
                <a:moveTo>
                  <a:pt x="51848" y="42416"/>
                </a:moveTo>
                <a:lnTo>
                  <a:pt x="51848" y="50620"/>
                </a:lnTo>
                <a:lnTo>
                  <a:pt x="43421" y="50620"/>
                </a:lnTo>
                <a:lnTo>
                  <a:pt x="43421" y="42416"/>
                </a:lnTo>
                <a:close/>
                <a:moveTo>
                  <a:pt x="60499" y="42416"/>
                </a:moveTo>
                <a:lnTo>
                  <a:pt x="60499" y="50620"/>
                </a:lnTo>
                <a:lnTo>
                  <a:pt x="52071" y="50620"/>
                </a:lnTo>
                <a:lnTo>
                  <a:pt x="52071" y="42416"/>
                </a:lnTo>
                <a:close/>
                <a:moveTo>
                  <a:pt x="69149" y="42416"/>
                </a:moveTo>
                <a:lnTo>
                  <a:pt x="69149" y="50620"/>
                </a:lnTo>
                <a:lnTo>
                  <a:pt x="60722" y="50620"/>
                </a:lnTo>
                <a:lnTo>
                  <a:pt x="60722" y="42416"/>
                </a:lnTo>
                <a:close/>
                <a:moveTo>
                  <a:pt x="77800" y="42416"/>
                </a:moveTo>
                <a:lnTo>
                  <a:pt x="77800" y="50620"/>
                </a:lnTo>
                <a:lnTo>
                  <a:pt x="69373" y="50620"/>
                </a:lnTo>
                <a:lnTo>
                  <a:pt x="69373" y="42416"/>
                </a:lnTo>
                <a:close/>
                <a:moveTo>
                  <a:pt x="86506" y="42416"/>
                </a:moveTo>
                <a:lnTo>
                  <a:pt x="86506" y="50620"/>
                </a:lnTo>
                <a:lnTo>
                  <a:pt x="78023" y="50620"/>
                </a:lnTo>
                <a:lnTo>
                  <a:pt x="78023" y="42416"/>
                </a:lnTo>
                <a:close/>
                <a:moveTo>
                  <a:pt x="95157" y="42416"/>
                </a:moveTo>
                <a:lnTo>
                  <a:pt x="95157" y="50620"/>
                </a:lnTo>
                <a:lnTo>
                  <a:pt x="86730" y="50620"/>
                </a:lnTo>
                <a:lnTo>
                  <a:pt x="86730" y="42416"/>
                </a:lnTo>
                <a:close/>
                <a:moveTo>
                  <a:pt x="103808" y="42416"/>
                </a:moveTo>
                <a:lnTo>
                  <a:pt x="103808" y="50620"/>
                </a:lnTo>
                <a:lnTo>
                  <a:pt x="95380" y="50620"/>
                </a:lnTo>
                <a:lnTo>
                  <a:pt x="95380" y="42416"/>
                </a:lnTo>
                <a:close/>
                <a:moveTo>
                  <a:pt x="112458" y="42416"/>
                </a:moveTo>
                <a:lnTo>
                  <a:pt x="112458" y="50620"/>
                </a:lnTo>
                <a:lnTo>
                  <a:pt x="104031" y="50620"/>
                </a:lnTo>
                <a:lnTo>
                  <a:pt x="104031" y="42416"/>
                </a:lnTo>
                <a:close/>
                <a:moveTo>
                  <a:pt x="121109" y="42416"/>
                </a:moveTo>
                <a:lnTo>
                  <a:pt x="121109" y="50620"/>
                </a:lnTo>
                <a:lnTo>
                  <a:pt x="112681" y="50620"/>
                </a:lnTo>
                <a:lnTo>
                  <a:pt x="112681" y="42416"/>
                </a:lnTo>
                <a:close/>
                <a:moveTo>
                  <a:pt x="129760" y="42416"/>
                </a:moveTo>
                <a:lnTo>
                  <a:pt x="129760" y="50620"/>
                </a:lnTo>
                <a:lnTo>
                  <a:pt x="121332" y="50620"/>
                </a:lnTo>
                <a:lnTo>
                  <a:pt x="121332" y="42416"/>
                </a:lnTo>
                <a:close/>
                <a:moveTo>
                  <a:pt x="138410" y="42416"/>
                </a:moveTo>
                <a:lnTo>
                  <a:pt x="138410" y="50620"/>
                </a:lnTo>
                <a:lnTo>
                  <a:pt x="129983" y="50620"/>
                </a:lnTo>
                <a:lnTo>
                  <a:pt x="129983" y="42416"/>
                </a:lnTo>
                <a:close/>
                <a:moveTo>
                  <a:pt x="147117" y="42416"/>
                </a:moveTo>
                <a:lnTo>
                  <a:pt x="147117" y="50620"/>
                </a:lnTo>
                <a:lnTo>
                  <a:pt x="138633" y="50620"/>
                </a:lnTo>
                <a:lnTo>
                  <a:pt x="138633" y="42416"/>
                </a:lnTo>
                <a:close/>
                <a:moveTo>
                  <a:pt x="155767" y="42416"/>
                </a:moveTo>
                <a:lnTo>
                  <a:pt x="155767" y="50620"/>
                </a:lnTo>
                <a:lnTo>
                  <a:pt x="147340" y="50620"/>
                </a:lnTo>
                <a:lnTo>
                  <a:pt x="147340" y="42416"/>
                </a:lnTo>
                <a:close/>
                <a:moveTo>
                  <a:pt x="164418" y="42416"/>
                </a:moveTo>
                <a:lnTo>
                  <a:pt x="164418" y="50620"/>
                </a:lnTo>
                <a:lnTo>
                  <a:pt x="155990" y="50620"/>
                </a:lnTo>
                <a:lnTo>
                  <a:pt x="155990" y="42416"/>
                </a:lnTo>
                <a:close/>
                <a:moveTo>
                  <a:pt x="173069" y="42416"/>
                </a:moveTo>
                <a:lnTo>
                  <a:pt x="173069" y="50620"/>
                </a:lnTo>
                <a:lnTo>
                  <a:pt x="164641" y="50620"/>
                </a:lnTo>
                <a:lnTo>
                  <a:pt x="164641" y="42416"/>
                </a:lnTo>
                <a:close/>
                <a:moveTo>
                  <a:pt x="181719" y="42416"/>
                </a:moveTo>
                <a:lnTo>
                  <a:pt x="181719" y="50620"/>
                </a:lnTo>
                <a:lnTo>
                  <a:pt x="173292" y="50620"/>
                </a:lnTo>
                <a:lnTo>
                  <a:pt x="173292" y="42416"/>
                </a:lnTo>
                <a:close/>
                <a:moveTo>
                  <a:pt x="190370" y="42416"/>
                </a:moveTo>
                <a:lnTo>
                  <a:pt x="190370" y="50620"/>
                </a:lnTo>
                <a:lnTo>
                  <a:pt x="181942" y="50620"/>
                </a:lnTo>
                <a:lnTo>
                  <a:pt x="181942" y="42416"/>
                </a:lnTo>
                <a:close/>
                <a:moveTo>
                  <a:pt x="199020" y="42416"/>
                </a:moveTo>
                <a:lnTo>
                  <a:pt x="199020" y="50620"/>
                </a:lnTo>
                <a:lnTo>
                  <a:pt x="190593" y="50620"/>
                </a:lnTo>
                <a:lnTo>
                  <a:pt x="190593" y="42416"/>
                </a:lnTo>
                <a:close/>
                <a:moveTo>
                  <a:pt x="207727" y="42416"/>
                </a:moveTo>
                <a:lnTo>
                  <a:pt x="207727" y="50620"/>
                </a:lnTo>
                <a:lnTo>
                  <a:pt x="199244" y="50620"/>
                </a:lnTo>
                <a:lnTo>
                  <a:pt x="199244" y="42416"/>
                </a:lnTo>
                <a:close/>
                <a:moveTo>
                  <a:pt x="216377" y="42416"/>
                </a:moveTo>
                <a:lnTo>
                  <a:pt x="216377" y="50620"/>
                </a:lnTo>
                <a:lnTo>
                  <a:pt x="207950" y="50620"/>
                </a:lnTo>
                <a:lnTo>
                  <a:pt x="207950" y="42416"/>
                </a:lnTo>
                <a:close/>
                <a:moveTo>
                  <a:pt x="225028" y="42416"/>
                </a:moveTo>
                <a:lnTo>
                  <a:pt x="225028" y="50620"/>
                </a:lnTo>
                <a:lnTo>
                  <a:pt x="216601" y="50620"/>
                </a:lnTo>
                <a:lnTo>
                  <a:pt x="216601" y="42416"/>
                </a:lnTo>
                <a:close/>
                <a:moveTo>
                  <a:pt x="233679" y="42416"/>
                </a:moveTo>
                <a:lnTo>
                  <a:pt x="233679" y="50620"/>
                </a:lnTo>
                <a:lnTo>
                  <a:pt x="225251" y="50620"/>
                </a:lnTo>
                <a:lnTo>
                  <a:pt x="225251" y="42416"/>
                </a:lnTo>
                <a:close/>
                <a:moveTo>
                  <a:pt x="242329" y="42416"/>
                </a:moveTo>
                <a:lnTo>
                  <a:pt x="242329" y="50620"/>
                </a:lnTo>
                <a:lnTo>
                  <a:pt x="233902" y="50620"/>
                </a:lnTo>
                <a:lnTo>
                  <a:pt x="233902" y="42416"/>
                </a:lnTo>
                <a:close/>
                <a:moveTo>
                  <a:pt x="250980" y="42416"/>
                </a:moveTo>
                <a:lnTo>
                  <a:pt x="250980" y="50620"/>
                </a:lnTo>
                <a:lnTo>
                  <a:pt x="242553" y="50620"/>
                </a:lnTo>
                <a:lnTo>
                  <a:pt x="242553" y="42416"/>
                </a:lnTo>
                <a:close/>
                <a:moveTo>
                  <a:pt x="259686" y="42416"/>
                </a:moveTo>
                <a:lnTo>
                  <a:pt x="259686" y="50620"/>
                </a:lnTo>
                <a:lnTo>
                  <a:pt x="251203" y="50620"/>
                </a:lnTo>
                <a:lnTo>
                  <a:pt x="251203" y="42416"/>
                </a:lnTo>
                <a:close/>
                <a:moveTo>
                  <a:pt x="268337" y="42416"/>
                </a:moveTo>
                <a:lnTo>
                  <a:pt x="268337" y="50620"/>
                </a:lnTo>
                <a:lnTo>
                  <a:pt x="259910" y="50620"/>
                </a:lnTo>
                <a:lnTo>
                  <a:pt x="259910" y="42416"/>
                </a:lnTo>
                <a:close/>
                <a:moveTo>
                  <a:pt x="276988" y="42416"/>
                </a:moveTo>
                <a:lnTo>
                  <a:pt x="276988" y="50620"/>
                </a:lnTo>
                <a:lnTo>
                  <a:pt x="268560" y="50620"/>
                </a:lnTo>
                <a:lnTo>
                  <a:pt x="268560" y="42416"/>
                </a:lnTo>
                <a:close/>
                <a:moveTo>
                  <a:pt x="17190" y="50843"/>
                </a:moveTo>
                <a:lnTo>
                  <a:pt x="17190" y="59103"/>
                </a:lnTo>
                <a:lnTo>
                  <a:pt x="8762" y="59103"/>
                </a:lnTo>
                <a:lnTo>
                  <a:pt x="8762" y="50843"/>
                </a:lnTo>
                <a:close/>
                <a:moveTo>
                  <a:pt x="25840" y="50843"/>
                </a:moveTo>
                <a:lnTo>
                  <a:pt x="25840" y="59103"/>
                </a:lnTo>
                <a:lnTo>
                  <a:pt x="17413" y="59103"/>
                </a:lnTo>
                <a:lnTo>
                  <a:pt x="17413" y="50843"/>
                </a:lnTo>
                <a:close/>
                <a:moveTo>
                  <a:pt x="34547" y="50843"/>
                </a:moveTo>
                <a:lnTo>
                  <a:pt x="34547" y="59103"/>
                </a:lnTo>
                <a:lnTo>
                  <a:pt x="26064" y="59103"/>
                </a:lnTo>
                <a:lnTo>
                  <a:pt x="26064" y="50843"/>
                </a:lnTo>
                <a:close/>
                <a:moveTo>
                  <a:pt x="43197" y="50843"/>
                </a:moveTo>
                <a:lnTo>
                  <a:pt x="43197" y="59103"/>
                </a:lnTo>
                <a:lnTo>
                  <a:pt x="34770" y="59103"/>
                </a:lnTo>
                <a:lnTo>
                  <a:pt x="34770" y="50843"/>
                </a:lnTo>
                <a:close/>
                <a:moveTo>
                  <a:pt x="51848" y="50843"/>
                </a:moveTo>
                <a:lnTo>
                  <a:pt x="51848" y="59103"/>
                </a:lnTo>
                <a:lnTo>
                  <a:pt x="43421" y="59103"/>
                </a:lnTo>
                <a:lnTo>
                  <a:pt x="43421" y="50843"/>
                </a:lnTo>
                <a:close/>
                <a:moveTo>
                  <a:pt x="60499" y="50843"/>
                </a:moveTo>
                <a:lnTo>
                  <a:pt x="60499" y="59103"/>
                </a:lnTo>
                <a:lnTo>
                  <a:pt x="52071" y="59103"/>
                </a:lnTo>
                <a:lnTo>
                  <a:pt x="52071" y="50843"/>
                </a:lnTo>
                <a:close/>
                <a:moveTo>
                  <a:pt x="69149" y="50843"/>
                </a:moveTo>
                <a:lnTo>
                  <a:pt x="69149" y="59103"/>
                </a:lnTo>
                <a:lnTo>
                  <a:pt x="60722" y="59103"/>
                </a:lnTo>
                <a:lnTo>
                  <a:pt x="60722" y="50843"/>
                </a:lnTo>
                <a:close/>
                <a:moveTo>
                  <a:pt x="77800" y="50843"/>
                </a:moveTo>
                <a:lnTo>
                  <a:pt x="77800" y="59103"/>
                </a:lnTo>
                <a:lnTo>
                  <a:pt x="69373" y="59103"/>
                </a:lnTo>
                <a:lnTo>
                  <a:pt x="69373" y="50843"/>
                </a:lnTo>
                <a:close/>
                <a:moveTo>
                  <a:pt x="86506" y="50843"/>
                </a:moveTo>
                <a:lnTo>
                  <a:pt x="86506" y="59103"/>
                </a:lnTo>
                <a:lnTo>
                  <a:pt x="78023" y="59103"/>
                </a:lnTo>
                <a:lnTo>
                  <a:pt x="78023" y="50843"/>
                </a:lnTo>
                <a:close/>
                <a:moveTo>
                  <a:pt x="95157" y="50843"/>
                </a:moveTo>
                <a:lnTo>
                  <a:pt x="95157" y="59103"/>
                </a:lnTo>
                <a:lnTo>
                  <a:pt x="86730" y="59103"/>
                </a:lnTo>
                <a:lnTo>
                  <a:pt x="86730" y="50843"/>
                </a:lnTo>
                <a:close/>
                <a:moveTo>
                  <a:pt x="103808" y="50843"/>
                </a:moveTo>
                <a:lnTo>
                  <a:pt x="103808" y="59103"/>
                </a:lnTo>
                <a:lnTo>
                  <a:pt x="95380" y="59103"/>
                </a:lnTo>
                <a:lnTo>
                  <a:pt x="95380" y="50843"/>
                </a:lnTo>
                <a:close/>
                <a:moveTo>
                  <a:pt x="112458" y="50843"/>
                </a:moveTo>
                <a:lnTo>
                  <a:pt x="112458" y="59103"/>
                </a:lnTo>
                <a:lnTo>
                  <a:pt x="104031" y="59103"/>
                </a:lnTo>
                <a:lnTo>
                  <a:pt x="104031" y="50843"/>
                </a:lnTo>
                <a:close/>
                <a:moveTo>
                  <a:pt x="121109" y="50843"/>
                </a:moveTo>
                <a:lnTo>
                  <a:pt x="121109" y="59103"/>
                </a:lnTo>
                <a:lnTo>
                  <a:pt x="112681" y="59103"/>
                </a:lnTo>
                <a:lnTo>
                  <a:pt x="112681" y="50843"/>
                </a:lnTo>
                <a:close/>
                <a:moveTo>
                  <a:pt x="129760" y="50843"/>
                </a:moveTo>
                <a:lnTo>
                  <a:pt x="129760" y="59103"/>
                </a:lnTo>
                <a:lnTo>
                  <a:pt x="121332" y="59103"/>
                </a:lnTo>
                <a:lnTo>
                  <a:pt x="121332" y="50843"/>
                </a:lnTo>
                <a:close/>
                <a:moveTo>
                  <a:pt x="138410" y="50843"/>
                </a:moveTo>
                <a:lnTo>
                  <a:pt x="138410" y="59103"/>
                </a:lnTo>
                <a:lnTo>
                  <a:pt x="129983" y="59103"/>
                </a:lnTo>
                <a:lnTo>
                  <a:pt x="129983" y="50843"/>
                </a:lnTo>
                <a:close/>
                <a:moveTo>
                  <a:pt x="147117" y="50843"/>
                </a:moveTo>
                <a:lnTo>
                  <a:pt x="147117" y="59103"/>
                </a:lnTo>
                <a:lnTo>
                  <a:pt x="138633" y="59103"/>
                </a:lnTo>
                <a:lnTo>
                  <a:pt x="138633" y="50843"/>
                </a:lnTo>
                <a:close/>
                <a:moveTo>
                  <a:pt x="155767" y="50843"/>
                </a:moveTo>
                <a:lnTo>
                  <a:pt x="155767" y="59103"/>
                </a:lnTo>
                <a:lnTo>
                  <a:pt x="147340" y="59103"/>
                </a:lnTo>
                <a:lnTo>
                  <a:pt x="147340" y="50843"/>
                </a:lnTo>
                <a:close/>
                <a:moveTo>
                  <a:pt x="164418" y="50843"/>
                </a:moveTo>
                <a:lnTo>
                  <a:pt x="164418" y="59103"/>
                </a:lnTo>
                <a:lnTo>
                  <a:pt x="155990" y="59103"/>
                </a:lnTo>
                <a:lnTo>
                  <a:pt x="155990" y="50843"/>
                </a:lnTo>
                <a:close/>
                <a:moveTo>
                  <a:pt x="173069" y="50843"/>
                </a:moveTo>
                <a:lnTo>
                  <a:pt x="173069" y="59103"/>
                </a:lnTo>
                <a:lnTo>
                  <a:pt x="164641" y="59103"/>
                </a:lnTo>
                <a:lnTo>
                  <a:pt x="164641" y="50843"/>
                </a:lnTo>
                <a:close/>
                <a:moveTo>
                  <a:pt x="181719" y="50843"/>
                </a:moveTo>
                <a:lnTo>
                  <a:pt x="181719" y="59103"/>
                </a:lnTo>
                <a:lnTo>
                  <a:pt x="173292" y="59103"/>
                </a:lnTo>
                <a:lnTo>
                  <a:pt x="173292" y="50843"/>
                </a:lnTo>
                <a:close/>
                <a:moveTo>
                  <a:pt x="190370" y="50843"/>
                </a:moveTo>
                <a:lnTo>
                  <a:pt x="190370" y="59103"/>
                </a:lnTo>
                <a:lnTo>
                  <a:pt x="181942" y="59103"/>
                </a:lnTo>
                <a:lnTo>
                  <a:pt x="181942" y="50843"/>
                </a:lnTo>
                <a:close/>
                <a:moveTo>
                  <a:pt x="199020" y="50843"/>
                </a:moveTo>
                <a:lnTo>
                  <a:pt x="199020" y="59103"/>
                </a:lnTo>
                <a:lnTo>
                  <a:pt x="190593" y="59103"/>
                </a:lnTo>
                <a:lnTo>
                  <a:pt x="190593" y="50843"/>
                </a:lnTo>
                <a:close/>
                <a:moveTo>
                  <a:pt x="207727" y="50843"/>
                </a:moveTo>
                <a:lnTo>
                  <a:pt x="207727" y="59103"/>
                </a:lnTo>
                <a:lnTo>
                  <a:pt x="199244" y="59103"/>
                </a:lnTo>
                <a:lnTo>
                  <a:pt x="199244" y="50843"/>
                </a:lnTo>
                <a:close/>
                <a:moveTo>
                  <a:pt x="216377" y="50843"/>
                </a:moveTo>
                <a:lnTo>
                  <a:pt x="216377" y="59103"/>
                </a:lnTo>
                <a:lnTo>
                  <a:pt x="207950" y="59103"/>
                </a:lnTo>
                <a:lnTo>
                  <a:pt x="207950" y="50843"/>
                </a:lnTo>
                <a:close/>
                <a:moveTo>
                  <a:pt x="225028" y="50843"/>
                </a:moveTo>
                <a:lnTo>
                  <a:pt x="225028" y="59103"/>
                </a:lnTo>
                <a:lnTo>
                  <a:pt x="216601" y="59103"/>
                </a:lnTo>
                <a:lnTo>
                  <a:pt x="216601" y="50843"/>
                </a:lnTo>
                <a:close/>
                <a:moveTo>
                  <a:pt x="233679" y="50843"/>
                </a:moveTo>
                <a:lnTo>
                  <a:pt x="233679" y="59103"/>
                </a:lnTo>
                <a:lnTo>
                  <a:pt x="225251" y="59103"/>
                </a:lnTo>
                <a:lnTo>
                  <a:pt x="225251" y="50843"/>
                </a:lnTo>
                <a:close/>
                <a:moveTo>
                  <a:pt x="242329" y="50843"/>
                </a:moveTo>
                <a:lnTo>
                  <a:pt x="242329" y="59103"/>
                </a:lnTo>
                <a:lnTo>
                  <a:pt x="233902" y="59103"/>
                </a:lnTo>
                <a:lnTo>
                  <a:pt x="233902" y="50843"/>
                </a:lnTo>
                <a:close/>
                <a:moveTo>
                  <a:pt x="250980" y="50843"/>
                </a:moveTo>
                <a:lnTo>
                  <a:pt x="250980" y="59103"/>
                </a:lnTo>
                <a:lnTo>
                  <a:pt x="242553" y="59103"/>
                </a:lnTo>
                <a:lnTo>
                  <a:pt x="242553" y="50843"/>
                </a:lnTo>
                <a:close/>
                <a:moveTo>
                  <a:pt x="259686" y="50843"/>
                </a:moveTo>
                <a:lnTo>
                  <a:pt x="259686" y="59103"/>
                </a:lnTo>
                <a:lnTo>
                  <a:pt x="251203" y="59103"/>
                </a:lnTo>
                <a:lnTo>
                  <a:pt x="251203" y="50843"/>
                </a:lnTo>
                <a:close/>
                <a:moveTo>
                  <a:pt x="268337" y="50843"/>
                </a:moveTo>
                <a:lnTo>
                  <a:pt x="268337" y="59103"/>
                </a:lnTo>
                <a:lnTo>
                  <a:pt x="259910" y="59103"/>
                </a:lnTo>
                <a:lnTo>
                  <a:pt x="259910" y="50843"/>
                </a:lnTo>
                <a:close/>
                <a:moveTo>
                  <a:pt x="276988" y="50843"/>
                </a:moveTo>
                <a:lnTo>
                  <a:pt x="276988" y="59103"/>
                </a:lnTo>
                <a:lnTo>
                  <a:pt x="268560" y="59103"/>
                </a:lnTo>
                <a:lnTo>
                  <a:pt x="268560" y="50843"/>
                </a:lnTo>
                <a:close/>
                <a:moveTo>
                  <a:pt x="17190" y="59326"/>
                </a:moveTo>
                <a:lnTo>
                  <a:pt x="17190" y="67586"/>
                </a:lnTo>
                <a:lnTo>
                  <a:pt x="8762" y="67586"/>
                </a:lnTo>
                <a:lnTo>
                  <a:pt x="8762" y="59326"/>
                </a:lnTo>
                <a:close/>
                <a:moveTo>
                  <a:pt x="25840" y="59326"/>
                </a:moveTo>
                <a:lnTo>
                  <a:pt x="25840" y="67586"/>
                </a:lnTo>
                <a:lnTo>
                  <a:pt x="17413" y="67586"/>
                </a:lnTo>
                <a:lnTo>
                  <a:pt x="17413" y="59326"/>
                </a:lnTo>
                <a:close/>
                <a:moveTo>
                  <a:pt x="34547" y="59326"/>
                </a:moveTo>
                <a:lnTo>
                  <a:pt x="34547" y="67586"/>
                </a:lnTo>
                <a:lnTo>
                  <a:pt x="26064" y="67586"/>
                </a:lnTo>
                <a:lnTo>
                  <a:pt x="26064" y="59326"/>
                </a:lnTo>
                <a:close/>
                <a:moveTo>
                  <a:pt x="43197" y="59326"/>
                </a:moveTo>
                <a:lnTo>
                  <a:pt x="43197" y="67586"/>
                </a:lnTo>
                <a:lnTo>
                  <a:pt x="34770" y="67586"/>
                </a:lnTo>
                <a:lnTo>
                  <a:pt x="34770" y="59326"/>
                </a:lnTo>
                <a:close/>
                <a:moveTo>
                  <a:pt x="51848" y="59326"/>
                </a:moveTo>
                <a:lnTo>
                  <a:pt x="51848" y="67586"/>
                </a:lnTo>
                <a:lnTo>
                  <a:pt x="43421" y="67586"/>
                </a:lnTo>
                <a:lnTo>
                  <a:pt x="43421" y="59326"/>
                </a:lnTo>
                <a:close/>
                <a:moveTo>
                  <a:pt x="60499" y="59326"/>
                </a:moveTo>
                <a:lnTo>
                  <a:pt x="60499" y="67586"/>
                </a:lnTo>
                <a:lnTo>
                  <a:pt x="52071" y="67586"/>
                </a:lnTo>
                <a:lnTo>
                  <a:pt x="52071" y="59326"/>
                </a:lnTo>
                <a:close/>
                <a:moveTo>
                  <a:pt x="69149" y="59326"/>
                </a:moveTo>
                <a:lnTo>
                  <a:pt x="69149" y="67586"/>
                </a:lnTo>
                <a:lnTo>
                  <a:pt x="60722" y="67586"/>
                </a:lnTo>
                <a:lnTo>
                  <a:pt x="60722" y="59326"/>
                </a:lnTo>
                <a:close/>
                <a:moveTo>
                  <a:pt x="77800" y="59326"/>
                </a:moveTo>
                <a:lnTo>
                  <a:pt x="77800" y="67586"/>
                </a:lnTo>
                <a:lnTo>
                  <a:pt x="69373" y="67586"/>
                </a:lnTo>
                <a:lnTo>
                  <a:pt x="69373" y="59326"/>
                </a:lnTo>
                <a:close/>
                <a:moveTo>
                  <a:pt x="86506" y="59326"/>
                </a:moveTo>
                <a:lnTo>
                  <a:pt x="86506" y="67586"/>
                </a:lnTo>
                <a:lnTo>
                  <a:pt x="78023" y="67586"/>
                </a:lnTo>
                <a:lnTo>
                  <a:pt x="78023" y="59326"/>
                </a:lnTo>
                <a:close/>
                <a:moveTo>
                  <a:pt x="95157" y="59326"/>
                </a:moveTo>
                <a:lnTo>
                  <a:pt x="95157" y="67586"/>
                </a:lnTo>
                <a:lnTo>
                  <a:pt x="86730" y="67586"/>
                </a:lnTo>
                <a:lnTo>
                  <a:pt x="86730" y="59326"/>
                </a:lnTo>
                <a:close/>
                <a:moveTo>
                  <a:pt x="103808" y="59326"/>
                </a:moveTo>
                <a:lnTo>
                  <a:pt x="103808" y="67586"/>
                </a:lnTo>
                <a:lnTo>
                  <a:pt x="95380" y="67586"/>
                </a:lnTo>
                <a:lnTo>
                  <a:pt x="95380" y="59326"/>
                </a:lnTo>
                <a:close/>
                <a:moveTo>
                  <a:pt x="112458" y="59326"/>
                </a:moveTo>
                <a:lnTo>
                  <a:pt x="112458" y="67586"/>
                </a:lnTo>
                <a:lnTo>
                  <a:pt x="104031" y="67586"/>
                </a:lnTo>
                <a:lnTo>
                  <a:pt x="104031" y="59326"/>
                </a:lnTo>
                <a:close/>
                <a:moveTo>
                  <a:pt x="121109" y="59326"/>
                </a:moveTo>
                <a:lnTo>
                  <a:pt x="121109" y="67586"/>
                </a:lnTo>
                <a:lnTo>
                  <a:pt x="112681" y="67586"/>
                </a:lnTo>
                <a:lnTo>
                  <a:pt x="112681" y="59326"/>
                </a:lnTo>
                <a:close/>
                <a:moveTo>
                  <a:pt x="129760" y="59326"/>
                </a:moveTo>
                <a:lnTo>
                  <a:pt x="129760" y="67586"/>
                </a:lnTo>
                <a:lnTo>
                  <a:pt x="121332" y="67586"/>
                </a:lnTo>
                <a:lnTo>
                  <a:pt x="121332" y="59326"/>
                </a:lnTo>
                <a:close/>
                <a:moveTo>
                  <a:pt x="138410" y="59326"/>
                </a:moveTo>
                <a:lnTo>
                  <a:pt x="138410" y="67586"/>
                </a:lnTo>
                <a:lnTo>
                  <a:pt x="129983" y="67586"/>
                </a:lnTo>
                <a:lnTo>
                  <a:pt x="129983" y="59326"/>
                </a:lnTo>
                <a:close/>
                <a:moveTo>
                  <a:pt x="147117" y="59326"/>
                </a:moveTo>
                <a:lnTo>
                  <a:pt x="147117" y="67586"/>
                </a:lnTo>
                <a:lnTo>
                  <a:pt x="138633" y="67586"/>
                </a:lnTo>
                <a:lnTo>
                  <a:pt x="138633" y="59326"/>
                </a:lnTo>
                <a:close/>
                <a:moveTo>
                  <a:pt x="155767" y="59326"/>
                </a:moveTo>
                <a:lnTo>
                  <a:pt x="155767" y="67586"/>
                </a:lnTo>
                <a:lnTo>
                  <a:pt x="147340" y="67586"/>
                </a:lnTo>
                <a:lnTo>
                  <a:pt x="147340" y="59326"/>
                </a:lnTo>
                <a:close/>
                <a:moveTo>
                  <a:pt x="164418" y="59326"/>
                </a:moveTo>
                <a:lnTo>
                  <a:pt x="164418" y="67586"/>
                </a:lnTo>
                <a:lnTo>
                  <a:pt x="155990" y="67586"/>
                </a:lnTo>
                <a:lnTo>
                  <a:pt x="155990" y="59326"/>
                </a:lnTo>
                <a:close/>
                <a:moveTo>
                  <a:pt x="173069" y="59326"/>
                </a:moveTo>
                <a:lnTo>
                  <a:pt x="173069" y="67586"/>
                </a:lnTo>
                <a:lnTo>
                  <a:pt x="164641" y="67586"/>
                </a:lnTo>
                <a:lnTo>
                  <a:pt x="164641" y="59326"/>
                </a:lnTo>
                <a:close/>
                <a:moveTo>
                  <a:pt x="181719" y="59326"/>
                </a:moveTo>
                <a:lnTo>
                  <a:pt x="181719" y="67586"/>
                </a:lnTo>
                <a:lnTo>
                  <a:pt x="173292" y="67586"/>
                </a:lnTo>
                <a:lnTo>
                  <a:pt x="173292" y="59326"/>
                </a:lnTo>
                <a:close/>
                <a:moveTo>
                  <a:pt x="190370" y="59326"/>
                </a:moveTo>
                <a:lnTo>
                  <a:pt x="190370" y="67586"/>
                </a:lnTo>
                <a:lnTo>
                  <a:pt x="181942" y="67586"/>
                </a:lnTo>
                <a:lnTo>
                  <a:pt x="181942" y="59326"/>
                </a:lnTo>
                <a:close/>
                <a:moveTo>
                  <a:pt x="199020" y="59326"/>
                </a:moveTo>
                <a:lnTo>
                  <a:pt x="199020" y="67586"/>
                </a:lnTo>
                <a:lnTo>
                  <a:pt x="190593" y="67586"/>
                </a:lnTo>
                <a:lnTo>
                  <a:pt x="190593" y="59326"/>
                </a:lnTo>
                <a:close/>
                <a:moveTo>
                  <a:pt x="207727" y="59326"/>
                </a:moveTo>
                <a:lnTo>
                  <a:pt x="207727" y="67586"/>
                </a:lnTo>
                <a:lnTo>
                  <a:pt x="199244" y="67586"/>
                </a:lnTo>
                <a:lnTo>
                  <a:pt x="199244" y="59326"/>
                </a:lnTo>
                <a:close/>
                <a:moveTo>
                  <a:pt x="216377" y="59326"/>
                </a:moveTo>
                <a:lnTo>
                  <a:pt x="216377" y="67586"/>
                </a:lnTo>
                <a:lnTo>
                  <a:pt x="207950" y="67586"/>
                </a:lnTo>
                <a:lnTo>
                  <a:pt x="207950" y="59326"/>
                </a:lnTo>
                <a:close/>
                <a:moveTo>
                  <a:pt x="225028" y="59326"/>
                </a:moveTo>
                <a:lnTo>
                  <a:pt x="225028" y="67586"/>
                </a:lnTo>
                <a:lnTo>
                  <a:pt x="216601" y="67586"/>
                </a:lnTo>
                <a:lnTo>
                  <a:pt x="216601" y="59326"/>
                </a:lnTo>
                <a:close/>
                <a:moveTo>
                  <a:pt x="233679" y="59326"/>
                </a:moveTo>
                <a:lnTo>
                  <a:pt x="233679" y="67586"/>
                </a:lnTo>
                <a:lnTo>
                  <a:pt x="225251" y="67586"/>
                </a:lnTo>
                <a:lnTo>
                  <a:pt x="225251" y="59326"/>
                </a:lnTo>
                <a:close/>
                <a:moveTo>
                  <a:pt x="242329" y="59326"/>
                </a:moveTo>
                <a:lnTo>
                  <a:pt x="242329" y="67586"/>
                </a:lnTo>
                <a:lnTo>
                  <a:pt x="233902" y="67586"/>
                </a:lnTo>
                <a:lnTo>
                  <a:pt x="233902" y="59326"/>
                </a:lnTo>
                <a:close/>
                <a:moveTo>
                  <a:pt x="250980" y="59326"/>
                </a:moveTo>
                <a:lnTo>
                  <a:pt x="250980" y="67586"/>
                </a:lnTo>
                <a:lnTo>
                  <a:pt x="242553" y="67586"/>
                </a:lnTo>
                <a:lnTo>
                  <a:pt x="242553" y="59326"/>
                </a:lnTo>
                <a:close/>
                <a:moveTo>
                  <a:pt x="259686" y="59326"/>
                </a:moveTo>
                <a:lnTo>
                  <a:pt x="259686" y="67586"/>
                </a:lnTo>
                <a:lnTo>
                  <a:pt x="251203" y="67586"/>
                </a:lnTo>
                <a:lnTo>
                  <a:pt x="251203" y="59326"/>
                </a:lnTo>
                <a:close/>
                <a:moveTo>
                  <a:pt x="268337" y="59326"/>
                </a:moveTo>
                <a:lnTo>
                  <a:pt x="268337" y="67586"/>
                </a:lnTo>
                <a:lnTo>
                  <a:pt x="259910" y="67586"/>
                </a:lnTo>
                <a:lnTo>
                  <a:pt x="259910" y="59326"/>
                </a:lnTo>
                <a:close/>
                <a:moveTo>
                  <a:pt x="276988" y="59326"/>
                </a:moveTo>
                <a:lnTo>
                  <a:pt x="276988" y="67586"/>
                </a:lnTo>
                <a:lnTo>
                  <a:pt x="268560" y="67586"/>
                </a:lnTo>
                <a:lnTo>
                  <a:pt x="268560" y="59326"/>
                </a:lnTo>
                <a:close/>
                <a:moveTo>
                  <a:pt x="17190" y="67810"/>
                </a:moveTo>
                <a:lnTo>
                  <a:pt x="17190" y="76014"/>
                </a:lnTo>
                <a:lnTo>
                  <a:pt x="8762" y="76014"/>
                </a:lnTo>
                <a:lnTo>
                  <a:pt x="8762" y="67810"/>
                </a:lnTo>
                <a:close/>
                <a:moveTo>
                  <a:pt x="25840" y="67810"/>
                </a:moveTo>
                <a:lnTo>
                  <a:pt x="25840" y="76014"/>
                </a:lnTo>
                <a:lnTo>
                  <a:pt x="17413" y="76014"/>
                </a:lnTo>
                <a:lnTo>
                  <a:pt x="17413" y="67810"/>
                </a:lnTo>
                <a:close/>
                <a:moveTo>
                  <a:pt x="34547" y="67810"/>
                </a:moveTo>
                <a:lnTo>
                  <a:pt x="34547" y="76014"/>
                </a:lnTo>
                <a:lnTo>
                  <a:pt x="26064" y="76014"/>
                </a:lnTo>
                <a:lnTo>
                  <a:pt x="26064" y="67810"/>
                </a:lnTo>
                <a:close/>
                <a:moveTo>
                  <a:pt x="43197" y="67810"/>
                </a:moveTo>
                <a:lnTo>
                  <a:pt x="43197" y="76014"/>
                </a:lnTo>
                <a:lnTo>
                  <a:pt x="34770" y="76014"/>
                </a:lnTo>
                <a:lnTo>
                  <a:pt x="34770" y="67810"/>
                </a:lnTo>
                <a:close/>
                <a:moveTo>
                  <a:pt x="51848" y="67810"/>
                </a:moveTo>
                <a:lnTo>
                  <a:pt x="51848" y="76014"/>
                </a:lnTo>
                <a:lnTo>
                  <a:pt x="43421" y="76014"/>
                </a:lnTo>
                <a:lnTo>
                  <a:pt x="43421" y="67810"/>
                </a:lnTo>
                <a:close/>
                <a:moveTo>
                  <a:pt x="60499" y="67810"/>
                </a:moveTo>
                <a:lnTo>
                  <a:pt x="60499" y="76014"/>
                </a:lnTo>
                <a:lnTo>
                  <a:pt x="52071" y="76014"/>
                </a:lnTo>
                <a:lnTo>
                  <a:pt x="52071" y="67810"/>
                </a:lnTo>
                <a:close/>
                <a:moveTo>
                  <a:pt x="69149" y="67810"/>
                </a:moveTo>
                <a:lnTo>
                  <a:pt x="69149" y="76014"/>
                </a:lnTo>
                <a:lnTo>
                  <a:pt x="60722" y="76014"/>
                </a:lnTo>
                <a:lnTo>
                  <a:pt x="60722" y="67810"/>
                </a:lnTo>
                <a:close/>
                <a:moveTo>
                  <a:pt x="77800" y="67810"/>
                </a:moveTo>
                <a:lnTo>
                  <a:pt x="77800" y="76014"/>
                </a:lnTo>
                <a:lnTo>
                  <a:pt x="69373" y="76014"/>
                </a:lnTo>
                <a:lnTo>
                  <a:pt x="69373" y="67810"/>
                </a:lnTo>
                <a:close/>
                <a:moveTo>
                  <a:pt x="86506" y="67810"/>
                </a:moveTo>
                <a:lnTo>
                  <a:pt x="86506" y="76014"/>
                </a:lnTo>
                <a:lnTo>
                  <a:pt x="78023" y="76014"/>
                </a:lnTo>
                <a:lnTo>
                  <a:pt x="78023" y="67810"/>
                </a:lnTo>
                <a:close/>
                <a:moveTo>
                  <a:pt x="95157" y="67810"/>
                </a:moveTo>
                <a:lnTo>
                  <a:pt x="95157" y="76014"/>
                </a:lnTo>
                <a:lnTo>
                  <a:pt x="86730" y="76014"/>
                </a:lnTo>
                <a:lnTo>
                  <a:pt x="86730" y="67810"/>
                </a:lnTo>
                <a:close/>
                <a:moveTo>
                  <a:pt x="103808" y="67810"/>
                </a:moveTo>
                <a:lnTo>
                  <a:pt x="103808" y="76014"/>
                </a:lnTo>
                <a:lnTo>
                  <a:pt x="95380" y="76014"/>
                </a:lnTo>
                <a:lnTo>
                  <a:pt x="95380" y="67810"/>
                </a:lnTo>
                <a:close/>
                <a:moveTo>
                  <a:pt x="112458" y="67810"/>
                </a:moveTo>
                <a:lnTo>
                  <a:pt x="112458" y="76014"/>
                </a:lnTo>
                <a:lnTo>
                  <a:pt x="104031" y="76014"/>
                </a:lnTo>
                <a:lnTo>
                  <a:pt x="104031" y="67810"/>
                </a:lnTo>
                <a:close/>
                <a:moveTo>
                  <a:pt x="121109" y="67810"/>
                </a:moveTo>
                <a:lnTo>
                  <a:pt x="121109" y="76014"/>
                </a:lnTo>
                <a:lnTo>
                  <a:pt x="112681" y="76014"/>
                </a:lnTo>
                <a:lnTo>
                  <a:pt x="112681" y="67810"/>
                </a:lnTo>
                <a:close/>
                <a:moveTo>
                  <a:pt x="129760" y="67810"/>
                </a:moveTo>
                <a:lnTo>
                  <a:pt x="129760" y="76014"/>
                </a:lnTo>
                <a:lnTo>
                  <a:pt x="121332" y="76014"/>
                </a:lnTo>
                <a:lnTo>
                  <a:pt x="121332" y="67810"/>
                </a:lnTo>
                <a:close/>
                <a:moveTo>
                  <a:pt x="138410" y="67810"/>
                </a:moveTo>
                <a:lnTo>
                  <a:pt x="138410" y="76014"/>
                </a:lnTo>
                <a:lnTo>
                  <a:pt x="129983" y="76014"/>
                </a:lnTo>
                <a:lnTo>
                  <a:pt x="129983" y="67810"/>
                </a:lnTo>
                <a:close/>
                <a:moveTo>
                  <a:pt x="147117" y="67810"/>
                </a:moveTo>
                <a:lnTo>
                  <a:pt x="147117" y="76014"/>
                </a:lnTo>
                <a:lnTo>
                  <a:pt x="138633" y="76014"/>
                </a:lnTo>
                <a:lnTo>
                  <a:pt x="138633" y="67810"/>
                </a:lnTo>
                <a:close/>
                <a:moveTo>
                  <a:pt x="155767" y="67810"/>
                </a:moveTo>
                <a:lnTo>
                  <a:pt x="155767" y="76014"/>
                </a:lnTo>
                <a:lnTo>
                  <a:pt x="147340" y="76014"/>
                </a:lnTo>
                <a:lnTo>
                  <a:pt x="147340" y="67810"/>
                </a:lnTo>
                <a:close/>
                <a:moveTo>
                  <a:pt x="164418" y="67810"/>
                </a:moveTo>
                <a:lnTo>
                  <a:pt x="164418" y="76014"/>
                </a:lnTo>
                <a:lnTo>
                  <a:pt x="155990" y="76014"/>
                </a:lnTo>
                <a:lnTo>
                  <a:pt x="155990" y="67810"/>
                </a:lnTo>
                <a:close/>
                <a:moveTo>
                  <a:pt x="173069" y="67810"/>
                </a:moveTo>
                <a:lnTo>
                  <a:pt x="173069" y="76014"/>
                </a:lnTo>
                <a:lnTo>
                  <a:pt x="164641" y="76014"/>
                </a:lnTo>
                <a:lnTo>
                  <a:pt x="164641" y="67810"/>
                </a:lnTo>
                <a:close/>
                <a:moveTo>
                  <a:pt x="181719" y="67810"/>
                </a:moveTo>
                <a:lnTo>
                  <a:pt x="181719" y="76014"/>
                </a:lnTo>
                <a:lnTo>
                  <a:pt x="173292" y="76014"/>
                </a:lnTo>
                <a:lnTo>
                  <a:pt x="173292" y="67810"/>
                </a:lnTo>
                <a:close/>
                <a:moveTo>
                  <a:pt x="190370" y="67810"/>
                </a:moveTo>
                <a:lnTo>
                  <a:pt x="190370" y="76014"/>
                </a:lnTo>
                <a:lnTo>
                  <a:pt x="181942" y="76014"/>
                </a:lnTo>
                <a:lnTo>
                  <a:pt x="181942" y="67810"/>
                </a:lnTo>
                <a:close/>
                <a:moveTo>
                  <a:pt x="199020" y="67810"/>
                </a:moveTo>
                <a:lnTo>
                  <a:pt x="199020" y="76014"/>
                </a:lnTo>
                <a:lnTo>
                  <a:pt x="190593" y="76014"/>
                </a:lnTo>
                <a:lnTo>
                  <a:pt x="190593" y="67810"/>
                </a:lnTo>
                <a:close/>
                <a:moveTo>
                  <a:pt x="207727" y="67810"/>
                </a:moveTo>
                <a:lnTo>
                  <a:pt x="207727" y="76014"/>
                </a:lnTo>
                <a:lnTo>
                  <a:pt x="199244" y="76014"/>
                </a:lnTo>
                <a:lnTo>
                  <a:pt x="199244" y="67810"/>
                </a:lnTo>
                <a:close/>
                <a:moveTo>
                  <a:pt x="216377" y="67810"/>
                </a:moveTo>
                <a:lnTo>
                  <a:pt x="216377" y="76014"/>
                </a:lnTo>
                <a:lnTo>
                  <a:pt x="207950" y="76014"/>
                </a:lnTo>
                <a:lnTo>
                  <a:pt x="207950" y="67810"/>
                </a:lnTo>
                <a:close/>
                <a:moveTo>
                  <a:pt x="225028" y="67810"/>
                </a:moveTo>
                <a:lnTo>
                  <a:pt x="225028" y="76014"/>
                </a:lnTo>
                <a:lnTo>
                  <a:pt x="216601" y="76014"/>
                </a:lnTo>
                <a:lnTo>
                  <a:pt x="216601" y="67810"/>
                </a:lnTo>
                <a:close/>
                <a:moveTo>
                  <a:pt x="233679" y="67810"/>
                </a:moveTo>
                <a:lnTo>
                  <a:pt x="233679" y="76014"/>
                </a:lnTo>
                <a:lnTo>
                  <a:pt x="225251" y="76014"/>
                </a:lnTo>
                <a:lnTo>
                  <a:pt x="225251" y="67810"/>
                </a:lnTo>
                <a:close/>
                <a:moveTo>
                  <a:pt x="242329" y="67810"/>
                </a:moveTo>
                <a:lnTo>
                  <a:pt x="242329" y="76014"/>
                </a:lnTo>
                <a:lnTo>
                  <a:pt x="233902" y="76014"/>
                </a:lnTo>
                <a:lnTo>
                  <a:pt x="233902" y="67810"/>
                </a:lnTo>
                <a:close/>
                <a:moveTo>
                  <a:pt x="250980" y="67810"/>
                </a:moveTo>
                <a:lnTo>
                  <a:pt x="250980" y="76014"/>
                </a:lnTo>
                <a:lnTo>
                  <a:pt x="242553" y="76014"/>
                </a:lnTo>
                <a:lnTo>
                  <a:pt x="242553" y="67810"/>
                </a:lnTo>
                <a:close/>
                <a:moveTo>
                  <a:pt x="259686" y="67810"/>
                </a:moveTo>
                <a:lnTo>
                  <a:pt x="259686" y="76014"/>
                </a:lnTo>
                <a:lnTo>
                  <a:pt x="251203" y="76014"/>
                </a:lnTo>
                <a:lnTo>
                  <a:pt x="251203" y="67810"/>
                </a:lnTo>
                <a:close/>
                <a:moveTo>
                  <a:pt x="268337" y="67810"/>
                </a:moveTo>
                <a:lnTo>
                  <a:pt x="268337" y="76014"/>
                </a:lnTo>
                <a:lnTo>
                  <a:pt x="259910" y="76014"/>
                </a:lnTo>
                <a:lnTo>
                  <a:pt x="259910" y="67810"/>
                </a:lnTo>
                <a:close/>
                <a:moveTo>
                  <a:pt x="276988" y="67810"/>
                </a:moveTo>
                <a:lnTo>
                  <a:pt x="276988" y="76014"/>
                </a:lnTo>
                <a:lnTo>
                  <a:pt x="268560" y="76014"/>
                </a:lnTo>
                <a:lnTo>
                  <a:pt x="268560" y="67810"/>
                </a:lnTo>
                <a:close/>
                <a:moveTo>
                  <a:pt x="17190" y="76237"/>
                </a:moveTo>
                <a:lnTo>
                  <a:pt x="17190" y="84497"/>
                </a:lnTo>
                <a:lnTo>
                  <a:pt x="8762" y="84497"/>
                </a:lnTo>
                <a:lnTo>
                  <a:pt x="8762" y="76237"/>
                </a:lnTo>
                <a:close/>
                <a:moveTo>
                  <a:pt x="25840" y="76237"/>
                </a:moveTo>
                <a:lnTo>
                  <a:pt x="25840" y="84497"/>
                </a:lnTo>
                <a:lnTo>
                  <a:pt x="17413" y="84497"/>
                </a:lnTo>
                <a:lnTo>
                  <a:pt x="17413" y="76237"/>
                </a:lnTo>
                <a:close/>
                <a:moveTo>
                  <a:pt x="34547" y="76237"/>
                </a:moveTo>
                <a:lnTo>
                  <a:pt x="34547" y="84497"/>
                </a:lnTo>
                <a:lnTo>
                  <a:pt x="26064" y="84497"/>
                </a:lnTo>
                <a:lnTo>
                  <a:pt x="26064" y="76237"/>
                </a:lnTo>
                <a:close/>
                <a:moveTo>
                  <a:pt x="43197" y="76237"/>
                </a:moveTo>
                <a:lnTo>
                  <a:pt x="43197" y="84497"/>
                </a:lnTo>
                <a:lnTo>
                  <a:pt x="34770" y="84497"/>
                </a:lnTo>
                <a:lnTo>
                  <a:pt x="34770" y="76237"/>
                </a:lnTo>
                <a:close/>
                <a:moveTo>
                  <a:pt x="51848" y="76237"/>
                </a:moveTo>
                <a:lnTo>
                  <a:pt x="51848" y="84497"/>
                </a:lnTo>
                <a:lnTo>
                  <a:pt x="43421" y="84497"/>
                </a:lnTo>
                <a:lnTo>
                  <a:pt x="43421" y="76237"/>
                </a:lnTo>
                <a:close/>
                <a:moveTo>
                  <a:pt x="60499" y="76237"/>
                </a:moveTo>
                <a:lnTo>
                  <a:pt x="60499" y="84497"/>
                </a:lnTo>
                <a:lnTo>
                  <a:pt x="52071" y="84497"/>
                </a:lnTo>
                <a:lnTo>
                  <a:pt x="52071" y="76237"/>
                </a:lnTo>
                <a:close/>
                <a:moveTo>
                  <a:pt x="69149" y="76237"/>
                </a:moveTo>
                <a:lnTo>
                  <a:pt x="69149" y="84497"/>
                </a:lnTo>
                <a:lnTo>
                  <a:pt x="60722" y="84497"/>
                </a:lnTo>
                <a:lnTo>
                  <a:pt x="60722" y="76237"/>
                </a:lnTo>
                <a:close/>
                <a:moveTo>
                  <a:pt x="77800" y="76237"/>
                </a:moveTo>
                <a:lnTo>
                  <a:pt x="77800" y="84497"/>
                </a:lnTo>
                <a:lnTo>
                  <a:pt x="69373" y="84497"/>
                </a:lnTo>
                <a:lnTo>
                  <a:pt x="69373" y="76237"/>
                </a:lnTo>
                <a:close/>
                <a:moveTo>
                  <a:pt x="86506" y="76237"/>
                </a:moveTo>
                <a:lnTo>
                  <a:pt x="86506" y="84497"/>
                </a:lnTo>
                <a:lnTo>
                  <a:pt x="78023" y="84497"/>
                </a:lnTo>
                <a:lnTo>
                  <a:pt x="78023" y="76237"/>
                </a:lnTo>
                <a:close/>
                <a:moveTo>
                  <a:pt x="95157" y="76237"/>
                </a:moveTo>
                <a:lnTo>
                  <a:pt x="95157" y="84497"/>
                </a:lnTo>
                <a:lnTo>
                  <a:pt x="86730" y="84497"/>
                </a:lnTo>
                <a:lnTo>
                  <a:pt x="86730" y="76237"/>
                </a:lnTo>
                <a:close/>
                <a:moveTo>
                  <a:pt x="103808" y="76237"/>
                </a:moveTo>
                <a:lnTo>
                  <a:pt x="103808" y="84497"/>
                </a:lnTo>
                <a:lnTo>
                  <a:pt x="95380" y="84497"/>
                </a:lnTo>
                <a:lnTo>
                  <a:pt x="95380" y="76237"/>
                </a:lnTo>
                <a:close/>
                <a:moveTo>
                  <a:pt x="112458" y="76237"/>
                </a:moveTo>
                <a:lnTo>
                  <a:pt x="112458" y="84497"/>
                </a:lnTo>
                <a:lnTo>
                  <a:pt x="104031" y="84497"/>
                </a:lnTo>
                <a:lnTo>
                  <a:pt x="104031" y="76237"/>
                </a:lnTo>
                <a:close/>
                <a:moveTo>
                  <a:pt x="121109" y="76237"/>
                </a:moveTo>
                <a:lnTo>
                  <a:pt x="121109" y="84497"/>
                </a:lnTo>
                <a:lnTo>
                  <a:pt x="112681" y="84497"/>
                </a:lnTo>
                <a:lnTo>
                  <a:pt x="112681" y="76237"/>
                </a:lnTo>
                <a:close/>
                <a:moveTo>
                  <a:pt x="129760" y="76237"/>
                </a:moveTo>
                <a:lnTo>
                  <a:pt x="129760" y="84497"/>
                </a:lnTo>
                <a:lnTo>
                  <a:pt x="121332" y="84497"/>
                </a:lnTo>
                <a:lnTo>
                  <a:pt x="121332" y="76237"/>
                </a:lnTo>
                <a:close/>
                <a:moveTo>
                  <a:pt x="138410" y="76237"/>
                </a:moveTo>
                <a:lnTo>
                  <a:pt x="138410" y="84497"/>
                </a:lnTo>
                <a:lnTo>
                  <a:pt x="129983" y="84497"/>
                </a:lnTo>
                <a:lnTo>
                  <a:pt x="129983" y="76237"/>
                </a:lnTo>
                <a:close/>
                <a:moveTo>
                  <a:pt x="147117" y="76237"/>
                </a:moveTo>
                <a:lnTo>
                  <a:pt x="147117" y="84497"/>
                </a:lnTo>
                <a:lnTo>
                  <a:pt x="138633" y="84497"/>
                </a:lnTo>
                <a:lnTo>
                  <a:pt x="138633" y="76237"/>
                </a:lnTo>
                <a:close/>
                <a:moveTo>
                  <a:pt x="155767" y="76237"/>
                </a:moveTo>
                <a:lnTo>
                  <a:pt x="155767" y="84497"/>
                </a:lnTo>
                <a:lnTo>
                  <a:pt x="147340" y="84497"/>
                </a:lnTo>
                <a:lnTo>
                  <a:pt x="147340" y="76237"/>
                </a:lnTo>
                <a:close/>
                <a:moveTo>
                  <a:pt x="164418" y="76237"/>
                </a:moveTo>
                <a:lnTo>
                  <a:pt x="164418" y="84497"/>
                </a:lnTo>
                <a:lnTo>
                  <a:pt x="155990" y="84497"/>
                </a:lnTo>
                <a:lnTo>
                  <a:pt x="155990" y="76237"/>
                </a:lnTo>
                <a:close/>
                <a:moveTo>
                  <a:pt x="173069" y="76237"/>
                </a:moveTo>
                <a:lnTo>
                  <a:pt x="173069" y="84497"/>
                </a:lnTo>
                <a:lnTo>
                  <a:pt x="164641" y="84497"/>
                </a:lnTo>
                <a:lnTo>
                  <a:pt x="164641" y="76237"/>
                </a:lnTo>
                <a:close/>
                <a:moveTo>
                  <a:pt x="181719" y="76237"/>
                </a:moveTo>
                <a:lnTo>
                  <a:pt x="181719" y="84497"/>
                </a:lnTo>
                <a:lnTo>
                  <a:pt x="173292" y="84497"/>
                </a:lnTo>
                <a:lnTo>
                  <a:pt x="173292" y="76237"/>
                </a:lnTo>
                <a:close/>
                <a:moveTo>
                  <a:pt x="190370" y="76237"/>
                </a:moveTo>
                <a:lnTo>
                  <a:pt x="190370" y="84497"/>
                </a:lnTo>
                <a:lnTo>
                  <a:pt x="181942" y="84497"/>
                </a:lnTo>
                <a:lnTo>
                  <a:pt x="181942" y="76237"/>
                </a:lnTo>
                <a:close/>
                <a:moveTo>
                  <a:pt x="199020" y="76237"/>
                </a:moveTo>
                <a:lnTo>
                  <a:pt x="199020" y="84497"/>
                </a:lnTo>
                <a:lnTo>
                  <a:pt x="190593" y="84497"/>
                </a:lnTo>
                <a:lnTo>
                  <a:pt x="190593" y="76237"/>
                </a:lnTo>
                <a:close/>
                <a:moveTo>
                  <a:pt x="207727" y="76237"/>
                </a:moveTo>
                <a:lnTo>
                  <a:pt x="207727" y="84497"/>
                </a:lnTo>
                <a:lnTo>
                  <a:pt x="199244" y="84497"/>
                </a:lnTo>
                <a:lnTo>
                  <a:pt x="199244" y="76237"/>
                </a:lnTo>
                <a:close/>
                <a:moveTo>
                  <a:pt x="216377" y="76237"/>
                </a:moveTo>
                <a:lnTo>
                  <a:pt x="216377" y="84497"/>
                </a:lnTo>
                <a:lnTo>
                  <a:pt x="207950" y="84497"/>
                </a:lnTo>
                <a:lnTo>
                  <a:pt x="207950" y="76237"/>
                </a:lnTo>
                <a:close/>
                <a:moveTo>
                  <a:pt x="225028" y="76237"/>
                </a:moveTo>
                <a:lnTo>
                  <a:pt x="225028" y="84497"/>
                </a:lnTo>
                <a:lnTo>
                  <a:pt x="216601" y="84497"/>
                </a:lnTo>
                <a:lnTo>
                  <a:pt x="216601" y="76237"/>
                </a:lnTo>
                <a:close/>
                <a:moveTo>
                  <a:pt x="233679" y="76237"/>
                </a:moveTo>
                <a:lnTo>
                  <a:pt x="233679" y="84497"/>
                </a:lnTo>
                <a:lnTo>
                  <a:pt x="225251" y="84497"/>
                </a:lnTo>
                <a:lnTo>
                  <a:pt x="225251" y="76237"/>
                </a:lnTo>
                <a:close/>
                <a:moveTo>
                  <a:pt x="242329" y="76237"/>
                </a:moveTo>
                <a:lnTo>
                  <a:pt x="242329" y="84497"/>
                </a:lnTo>
                <a:lnTo>
                  <a:pt x="233902" y="84497"/>
                </a:lnTo>
                <a:lnTo>
                  <a:pt x="233902" y="76237"/>
                </a:lnTo>
                <a:close/>
                <a:moveTo>
                  <a:pt x="250980" y="76237"/>
                </a:moveTo>
                <a:lnTo>
                  <a:pt x="250980" y="84497"/>
                </a:lnTo>
                <a:lnTo>
                  <a:pt x="242553" y="84497"/>
                </a:lnTo>
                <a:lnTo>
                  <a:pt x="242553" y="76237"/>
                </a:lnTo>
                <a:close/>
                <a:moveTo>
                  <a:pt x="259686" y="76237"/>
                </a:moveTo>
                <a:lnTo>
                  <a:pt x="259686" y="84497"/>
                </a:lnTo>
                <a:lnTo>
                  <a:pt x="251203" y="84497"/>
                </a:lnTo>
                <a:lnTo>
                  <a:pt x="251203" y="76237"/>
                </a:lnTo>
                <a:close/>
                <a:moveTo>
                  <a:pt x="268337" y="76237"/>
                </a:moveTo>
                <a:lnTo>
                  <a:pt x="268337" y="84497"/>
                </a:lnTo>
                <a:lnTo>
                  <a:pt x="259910" y="84497"/>
                </a:lnTo>
                <a:lnTo>
                  <a:pt x="259910" y="76237"/>
                </a:lnTo>
                <a:close/>
                <a:moveTo>
                  <a:pt x="276988" y="76237"/>
                </a:moveTo>
                <a:lnTo>
                  <a:pt x="276988" y="84497"/>
                </a:lnTo>
                <a:lnTo>
                  <a:pt x="268560" y="84497"/>
                </a:lnTo>
                <a:lnTo>
                  <a:pt x="268560" y="76237"/>
                </a:lnTo>
                <a:close/>
                <a:moveTo>
                  <a:pt x="17190" y="84720"/>
                </a:moveTo>
                <a:lnTo>
                  <a:pt x="17190" y="92924"/>
                </a:lnTo>
                <a:lnTo>
                  <a:pt x="8762" y="92924"/>
                </a:lnTo>
                <a:lnTo>
                  <a:pt x="8762" y="84720"/>
                </a:lnTo>
                <a:close/>
                <a:moveTo>
                  <a:pt x="25840" y="84720"/>
                </a:moveTo>
                <a:lnTo>
                  <a:pt x="25840" y="92924"/>
                </a:lnTo>
                <a:lnTo>
                  <a:pt x="17413" y="92924"/>
                </a:lnTo>
                <a:lnTo>
                  <a:pt x="17413" y="84720"/>
                </a:lnTo>
                <a:close/>
                <a:moveTo>
                  <a:pt x="34547" y="84720"/>
                </a:moveTo>
                <a:lnTo>
                  <a:pt x="34547" y="92924"/>
                </a:lnTo>
                <a:lnTo>
                  <a:pt x="26064" y="92924"/>
                </a:lnTo>
                <a:lnTo>
                  <a:pt x="26064" y="84720"/>
                </a:lnTo>
                <a:close/>
                <a:moveTo>
                  <a:pt x="43197" y="84720"/>
                </a:moveTo>
                <a:lnTo>
                  <a:pt x="43197" y="92924"/>
                </a:lnTo>
                <a:lnTo>
                  <a:pt x="34770" y="92924"/>
                </a:lnTo>
                <a:lnTo>
                  <a:pt x="34770" y="84720"/>
                </a:lnTo>
                <a:close/>
                <a:moveTo>
                  <a:pt x="51848" y="84720"/>
                </a:moveTo>
                <a:lnTo>
                  <a:pt x="51848" y="92924"/>
                </a:lnTo>
                <a:lnTo>
                  <a:pt x="43421" y="92924"/>
                </a:lnTo>
                <a:lnTo>
                  <a:pt x="43421" y="84720"/>
                </a:lnTo>
                <a:close/>
                <a:moveTo>
                  <a:pt x="60499" y="84720"/>
                </a:moveTo>
                <a:lnTo>
                  <a:pt x="60499" y="92924"/>
                </a:lnTo>
                <a:lnTo>
                  <a:pt x="52071" y="92924"/>
                </a:lnTo>
                <a:lnTo>
                  <a:pt x="52071" y="84720"/>
                </a:lnTo>
                <a:close/>
                <a:moveTo>
                  <a:pt x="69149" y="84720"/>
                </a:moveTo>
                <a:lnTo>
                  <a:pt x="69149" y="92924"/>
                </a:lnTo>
                <a:lnTo>
                  <a:pt x="60722" y="92924"/>
                </a:lnTo>
                <a:lnTo>
                  <a:pt x="60722" y="84720"/>
                </a:lnTo>
                <a:close/>
                <a:moveTo>
                  <a:pt x="77800" y="84720"/>
                </a:moveTo>
                <a:lnTo>
                  <a:pt x="77800" y="92924"/>
                </a:lnTo>
                <a:lnTo>
                  <a:pt x="69373" y="92924"/>
                </a:lnTo>
                <a:lnTo>
                  <a:pt x="69373" y="84720"/>
                </a:lnTo>
                <a:close/>
                <a:moveTo>
                  <a:pt x="86506" y="84720"/>
                </a:moveTo>
                <a:lnTo>
                  <a:pt x="86506" y="92924"/>
                </a:lnTo>
                <a:lnTo>
                  <a:pt x="78023" y="92924"/>
                </a:lnTo>
                <a:lnTo>
                  <a:pt x="78023" y="84720"/>
                </a:lnTo>
                <a:close/>
                <a:moveTo>
                  <a:pt x="95157" y="84720"/>
                </a:moveTo>
                <a:lnTo>
                  <a:pt x="95157" y="92924"/>
                </a:lnTo>
                <a:lnTo>
                  <a:pt x="86730" y="92924"/>
                </a:lnTo>
                <a:lnTo>
                  <a:pt x="86730" y="84720"/>
                </a:lnTo>
                <a:close/>
                <a:moveTo>
                  <a:pt x="103808" y="84720"/>
                </a:moveTo>
                <a:lnTo>
                  <a:pt x="103808" y="92924"/>
                </a:lnTo>
                <a:lnTo>
                  <a:pt x="95380" y="92924"/>
                </a:lnTo>
                <a:lnTo>
                  <a:pt x="95380" y="84720"/>
                </a:lnTo>
                <a:close/>
                <a:moveTo>
                  <a:pt x="112458" y="84720"/>
                </a:moveTo>
                <a:lnTo>
                  <a:pt x="112458" y="92924"/>
                </a:lnTo>
                <a:lnTo>
                  <a:pt x="104031" y="92924"/>
                </a:lnTo>
                <a:lnTo>
                  <a:pt x="104031" y="84720"/>
                </a:lnTo>
                <a:close/>
                <a:moveTo>
                  <a:pt x="121109" y="84720"/>
                </a:moveTo>
                <a:lnTo>
                  <a:pt x="121109" y="92924"/>
                </a:lnTo>
                <a:lnTo>
                  <a:pt x="112681" y="92924"/>
                </a:lnTo>
                <a:lnTo>
                  <a:pt x="112681" y="84720"/>
                </a:lnTo>
                <a:close/>
                <a:moveTo>
                  <a:pt x="129760" y="84720"/>
                </a:moveTo>
                <a:lnTo>
                  <a:pt x="129760" y="92924"/>
                </a:lnTo>
                <a:lnTo>
                  <a:pt x="121332" y="92924"/>
                </a:lnTo>
                <a:lnTo>
                  <a:pt x="121332" y="84720"/>
                </a:lnTo>
                <a:close/>
                <a:moveTo>
                  <a:pt x="138410" y="84720"/>
                </a:moveTo>
                <a:lnTo>
                  <a:pt x="138410" y="92924"/>
                </a:lnTo>
                <a:lnTo>
                  <a:pt x="129983" y="92924"/>
                </a:lnTo>
                <a:lnTo>
                  <a:pt x="129983" y="84720"/>
                </a:lnTo>
                <a:close/>
                <a:moveTo>
                  <a:pt x="147117" y="84720"/>
                </a:moveTo>
                <a:lnTo>
                  <a:pt x="147117" y="92924"/>
                </a:lnTo>
                <a:lnTo>
                  <a:pt x="138633" y="92924"/>
                </a:lnTo>
                <a:lnTo>
                  <a:pt x="138633" y="84720"/>
                </a:lnTo>
                <a:close/>
                <a:moveTo>
                  <a:pt x="155767" y="84720"/>
                </a:moveTo>
                <a:lnTo>
                  <a:pt x="155767" y="92924"/>
                </a:lnTo>
                <a:lnTo>
                  <a:pt x="147340" y="92924"/>
                </a:lnTo>
                <a:lnTo>
                  <a:pt x="147340" y="84720"/>
                </a:lnTo>
                <a:close/>
                <a:moveTo>
                  <a:pt x="164418" y="84720"/>
                </a:moveTo>
                <a:lnTo>
                  <a:pt x="164418" y="92924"/>
                </a:lnTo>
                <a:lnTo>
                  <a:pt x="155990" y="92924"/>
                </a:lnTo>
                <a:lnTo>
                  <a:pt x="155990" y="84720"/>
                </a:lnTo>
                <a:close/>
                <a:moveTo>
                  <a:pt x="173069" y="84720"/>
                </a:moveTo>
                <a:lnTo>
                  <a:pt x="173069" y="92924"/>
                </a:lnTo>
                <a:lnTo>
                  <a:pt x="164641" y="92924"/>
                </a:lnTo>
                <a:lnTo>
                  <a:pt x="164641" y="84720"/>
                </a:lnTo>
                <a:close/>
                <a:moveTo>
                  <a:pt x="181719" y="84720"/>
                </a:moveTo>
                <a:lnTo>
                  <a:pt x="181719" y="92924"/>
                </a:lnTo>
                <a:lnTo>
                  <a:pt x="173292" y="92924"/>
                </a:lnTo>
                <a:lnTo>
                  <a:pt x="173292" y="84720"/>
                </a:lnTo>
                <a:close/>
                <a:moveTo>
                  <a:pt x="190370" y="84720"/>
                </a:moveTo>
                <a:lnTo>
                  <a:pt x="190370" y="92924"/>
                </a:lnTo>
                <a:lnTo>
                  <a:pt x="181942" y="92924"/>
                </a:lnTo>
                <a:lnTo>
                  <a:pt x="181942" y="84720"/>
                </a:lnTo>
                <a:close/>
                <a:moveTo>
                  <a:pt x="199020" y="84720"/>
                </a:moveTo>
                <a:lnTo>
                  <a:pt x="199020" y="92924"/>
                </a:lnTo>
                <a:lnTo>
                  <a:pt x="190593" y="92924"/>
                </a:lnTo>
                <a:lnTo>
                  <a:pt x="190593" y="84720"/>
                </a:lnTo>
                <a:close/>
                <a:moveTo>
                  <a:pt x="207727" y="84720"/>
                </a:moveTo>
                <a:lnTo>
                  <a:pt x="207727" y="92924"/>
                </a:lnTo>
                <a:lnTo>
                  <a:pt x="199244" y="92924"/>
                </a:lnTo>
                <a:lnTo>
                  <a:pt x="199244" y="84720"/>
                </a:lnTo>
                <a:close/>
                <a:moveTo>
                  <a:pt x="216377" y="84720"/>
                </a:moveTo>
                <a:lnTo>
                  <a:pt x="216377" y="92924"/>
                </a:lnTo>
                <a:lnTo>
                  <a:pt x="207950" y="92924"/>
                </a:lnTo>
                <a:lnTo>
                  <a:pt x="207950" y="84720"/>
                </a:lnTo>
                <a:close/>
                <a:moveTo>
                  <a:pt x="225028" y="84720"/>
                </a:moveTo>
                <a:lnTo>
                  <a:pt x="225028" y="92924"/>
                </a:lnTo>
                <a:lnTo>
                  <a:pt x="216601" y="92924"/>
                </a:lnTo>
                <a:lnTo>
                  <a:pt x="216601" y="84720"/>
                </a:lnTo>
                <a:close/>
                <a:moveTo>
                  <a:pt x="233679" y="84720"/>
                </a:moveTo>
                <a:lnTo>
                  <a:pt x="233679" y="92924"/>
                </a:lnTo>
                <a:lnTo>
                  <a:pt x="225251" y="92924"/>
                </a:lnTo>
                <a:lnTo>
                  <a:pt x="225251" y="84720"/>
                </a:lnTo>
                <a:close/>
                <a:moveTo>
                  <a:pt x="242329" y="84720"/>
                </a:moveTo>
                <a:lnTo>
                  <a:pt x="242329" y="92924"/>
                </a:lnTo>
                <a:lnTo>
                  <a:pt x="233902" y="92924"/>
                </a:lnTo>
                <a:lnTo>
                  <a:pt x="233902" y="84720"/>
                </a:lnTo>
                <a:close/>
                <a:moveTo>
                  <a:pt x="250980" y="84720"/>
                </a:moveTo>
                <a:lnTo>
                  <a:pt x="250980" y="92924"/>
                </a:lnTo>
                <a:lnTo>
                  <a:pt x="242553" y="92924"/>
                </a:lnTo>
                <a:lnTo>
                  <a:pt x="242553" y="84720"/>
                </a:lnTo>
                <a:close/>
                <a:moveTo>
                  <a:pt x="259686" y="84720"/>
                </a:moveTo>
                <a:lnTo>
                  <a:pt x="259686" y="92924"/>
                </a:lnTo>
                <a:lnTo>
                  <a:pt x="251203" y="92924"/>
                </a:lnTo>
                <a:lnTo>
                  <a:pt x="251203" y="84720"/>
                </a:lnTo>
                <a:close/>
                <a:moveTo>
                  <a:pt x="268337" y="84720"/>
                </a:moveTo>
                <a:lnTo>
                  <a:pt x="268337" y="92924"/>
                </a:lnTo>
                <a:lnTo>
                  <a:pt x="259910" y="92924"/>
                </a:lnTo>
                <a:lnTo>
                  <a:pt x="259910" y="84720"/>
                </a:lnTo>
                <a:close/>
                <a:moveTo>
                  <a:pt x="276988" y="84720"/>
                </a:moveTo>
                <a:lnTo>
                  <a:pt x="276988" y="92924"/>
                </a:lnTo>
                <a:lnTo>
                  <a:pt x="268560" y="92924"/>
                </a:lnTo>
                <a:lnTo>
                  <a:pt x="268560" y="84720"/>
                </a:lnTo>
                <a:close/>
                <a:moveTo>
                  <a:pt x="17190" y="93148"/>
                </a:moveTo>
                <a:lnTo>
                  <a:pt x="17190" y="101408"/>
                </a:lnTo>
                <a:lnTo>
                  <a:pt x="8762" y="101408"/>
                </a:lnTo>
                <a:lnTo>
                  <a:pt x="8762" y="93148"/>
                </a:lnTo>
                <a:close/>
                <a:moveTo>
                  <a:pt x="25840" y="93148"/>
                </a:moveTo>
                <a:lnTo>
                  <a:pt x="25840" y="101408"/>
                </a:lnTo>
                <a:lnTo>
                  <a:pt x="17413" y="101408"/>
                </a:lnTo>
                <a:lnTo>
                  <a:pt x="17413" y="93148"/>
                </a:lnTo>
                <a:close/>
                <a:moveTo>
                  <a:pt x="34547" y="93148"/>
                </a:moveTo>
                <a:lnTo>
                  <a:pt x="34547" y="101408"/>
                </a:lnTo>
                <a:lnTo>
                  <a:pt x="26064" y="101408"/>
                </a:lnTo>
                <a:lnTo>
                  <a:pt x="26064" y="93148"/>
                </a:lnTo>
                <a:close/>
                <a:moveTo>
                  <a:pt x="43197" y="93148"/>
                </a:moveTo>
                <a:lnTo>
                  <a:pt x="43197" y="101408"/>
                </a:lnTo>
                <a:lnTo>
                  <a:pt x="34770" y="101408"/>
                </a:lnTo>
                <a:lnTo>
                  <a:pt x="34770" y="93148"/>
                </a:lnTo>
                <a:close/>
                <a:moveTo>
                  <a:pt x="51848" y="93148"/>
                </a:moveTo>
                <a:lnTo>
                  <a:pt x="51848" y="101408"/>
                </a:lnTo>
                <a:lnTo>
                  <a:pt x="43421" y="101408"/>
                </a:lnTo>
                <a:lnTo>
                  <a:pt x="43421" y="93148"/>
                </a:lnTo>
                <a:close/>
                <a:moveTo>
                  <a:pt x="60499" y="93148"/>
                </a:moveTo>
                <a:lnTo>
                  <a:pt x="60499" y="101408"/>
                </a:lnTo>
                <a:lnTo>
                  <a:pt x="52071" y="101408"/>
                </a:lnTo>
                <a:lnTo>
                  <a:pt x="52071" y="93148"/>
                </a:lnTo>
                <a:close/>
                <a:moveTo>
                  <a:pt x="69149" y="93148"/>
                </a:moveTo>
                <a:lnTo>
                  <a:pt x="69149" y="101408"/>
                </a:lnTo>
                <a:lnTo>
                  <a:pt x="60722" y="101408"/>
                </a:lnTo>
                <a:lnTo>
                  <a:pt x="60722" y="93148"/>
                </a:lnTo>
                <a:close/>
                <a:moveTo>
                  <a:pt x="77800" y="93148"/>
                </a:moveTo>
                <a:lnTo>
                  <a:pt x="77800" y="101408"/>
                </a:lnTo>
                <a:lnTo>
                  <a:pt x="69373" y="101408"/>
                </a:lnTo>
                <a:lnTo>
                  <a:pt x="69373" y="93148"/>
                </a:lnTo>
                <a:close/>
                <a:moveTo>
                  <a:pt x="86506" y="93148"/>
                </a:moveTo>
                <a:lnTo>
                  <a:pt x="86506" y="101408"/>
                </a:lnTo>
                <a:lnTo>
                  <a:pt x="78023" y="101408"/>
                </a:lnTo>
                <a:lnTo>
                  <a:pt x="78023" y="93148"/>
                </a:lnTo>
                <a:close/>
                <a:moveTo>
                  <a:pt x="95157" y="93148"/>
                </a:moveTo>
                <a:lnTo>
                  <a:pt x="95157" y="101408"/>
                </a:lnTo>
                <a:lnTo>
                  <a:pt x="86730" y="101408"/>
                </a:lnTo>
                <a:lnTo>
                  <a:pt x="86730" y="93148"/>
                </a:lnTo>
                <a:close/>
                <a:moveTo>
                  <a:pt x="103808" y="93148"/>
                </a:moveTo>
                <a:lnTo>
                  <a:pt x="103808" y="101408"/>
                </a:lnTo>
                <a:lnTo>
                  <a:pt x="95380" y="101408"/>
                </a:lnTo>
                <a:lnTo>
                  <a:pt x="95380" y="93148"/>
                </a:lnTo>
                <a:close/>
                <a:moveTo>
                  <a:pt x="112458" y="93148"/>
                </a:moveTo>
                <a:lnTo>
                  <a:pt x="112458" y="101408"/>
                </a:lnTo>
                <a:lnTo>
                  <a:pt x="104031" y="101408"/>
                </a:lnTo>
                <a:lnTo>
                  <a:pt x="104031" y="93148"/>
                </a:lnTo>
                <a:close/>
                <a:moveTo>
                  <a:pt x="121109" y="93148"/>
                </a:moveTo>
                <a:lnTo>
                  <a:pt x="121109" y="101408"/>
                </a:lnTo>
                <a:lnTo>
                  <a:pt x="112681" y="101408"/>
                </a:lnTo>
                <a:lnTo>
                  <a:pt x="112681" y="93148"/>
                </a:lnTo>
                <a:close/>
                <a:moveTo>
                  <a:pt x="129760" y="93148"/>
                </a:moveTo>
                <a:lnTo>
                  <a:pt x="129760" y="101408"/>
                </a:lnTo>
                <a:lnTo>
                  <a:pt x="121332" y="101408"/>
                </a:lnTo>
                <a:lnTo>
                  <a:pt x="121332" y="93148"/>
                </a:lnTo>
                <a:close/>
                <a:moveTo>
                  <a:pt x="138410" y="93148"/>
                </a:moveTo>
                <a:lnTo>
                  <a:pt x="138410" y="101408"/>
                </a:lnTo>
                <a:lnTo>
                  <a:pt x="129983" y="101408"/>
                </a:lnTo>
                <a:lnTo>
                  <a:pt x="129983" y="93148"/>
                </a:lnTo>
                <a:close/>
                <a:moveTo>
                  <a:pt x="147117" y="93148"/>
                </a:moveTo>
                <a:lnTo>
                  <a:pt x="147117" y="101408"/>
                </a:lnTo>
                <a:lnTo>
                  <a:pt x="138633" y="101408"/>
                </a:lnTo>
                <a:lnTo>
                  <a:pt x="138633" y="93148"/>
                </a:lnTo>
                <a:close/>
                <a:moveTo>
                  <a:pt x="155767" y="93148"/>
                </a:moveTo>
                <a:lnTo>
                  <a:pt x="155767" y="101408"/>
                </a:lnTo>
                <a:lnTo>
                  <a:pt x="147340" y="101408"/>
                </a:lnTo>
                <a:lnTo>
                  <a:pt x="147340" y="93148"/>
                </a:lnTo>
                <a:close/>
                <a:moveTo>
                  <a:pt x="164418" y="93148"/>
                </a:moveTo>
                <a:lnTo>
                  <a:pt x="164418" y="101408"/>
                </a:lnTo>
                <a:lnTo>
                  <a:pt x="155990" y="101408"/>
                </a:lnTo>
                <a:lnTo>
                  <a:pt x="155990" y="93148"/>
                </a:lnTo>
                <a:close/>
                <a:moveTo>
                  <a:pt x="173069" y="93148"/>
                </a:moveTo>
                <a:lnTo>
                  <a:pt x="173069" y="101408"/>
                </a:lnTo>
                <a:lnTo>
                  <a:pt x="164641" y="101408"/>
                </a:lnTo>
                <a:lnTo>
                  <a:pt x="164641" y="93148"/>
                </a:lnTo>
                <a:close/>
                <a:moveTo>
                  <a:pt x="181719" y="93148"/>
                </a:moveTo>
                <a:lnTo>
                  <a:pt x="181719" y="101408"/>
                </a:lnTo>
                <a:lnTo>
                  <a:pt x="173292" y="101408"/>
                </a:lnTo>
                <a:lnTo>
                  <a:pt x="173292" y="93148"/>
                </a:lnTo>
                <a:close/>
                <a:moveTo>
                  <a:pt x="190370" y="93148"/>
                </a:moveTo>
                <a:lnTo>
                  <a:pt x="190370" y="101408"/>
                </a:lnTo>
                <a:lnTo>
                  <a:pt x="181942" y="101408"/>
                </a:lnTo>
                <a:lnTo>
                  <a:pt x="181942" y="93148"/>
                </a:lnTo>
                <a:close/>
                <a:moveTo>
                  <a:pt x="199020" y="93148"/>
                </a:moveTo>
                <a:lnTo>
                  <a:pt x="199020" y="101408"/>
                </a:lnTo>
                <a:lnTo>
                  <a:pt x="190593" y="101408"/>
                </a:lnTo>
                <a:lnTo>
                  <a:pt x="190593" y="93148"/>
                </a:lnTo>
                <a:close/>
                <a:moveTo>
                  <a:pt x="207727" y="93148"/>
                </a:moveTo>
                <a:lnTo>
                  <a:pt x="207727" y="101408"/>
                </a:lnTo>
                <a:lnTo>
                  <a:pt x="199244" y="101408"/>
                </a:lnTo>
                <a:lnTo>
                  <a:pt x="199244" y="93148"/>
                </a:lnTo>
                <a:close/>
                <a:moveTo>
                  <a:pt x="216377" y="93148"/>
                </a:moveTo>
                <a:lnTo>
                  <a:pt x="216377" y="101408"/>
                </a:lnTo>
                <a:lnTo>
                  <a:pt x="207950" y="101408"/>
                </a:lnTo>
                <a:lnTo>
                  <a:pt x="207950" y="93148"/>
                </a:lnTo>
                <a:close/>
                <a:moveTo>
                  <a:pt x="225028" y="93148"/>
                </a:moveTo>
                <a:lnTo>
                  <a:pt x="225028" y="101408"/>
                </a:lnTo>
                <a:lnTo>
                  <a:pt x="216601" y="101408"/>
                </a:lnTo>
                <a:lnTo>
                  <a:pt x="216601" y="93148"/>
                </a:lnTo>
                <a:close/>
                <a:moveTo>
                  <a:pt x="233679" y="93148"/>
                </a:moveTo>
                <a:lnTo>
                  <a:pt x="233679" y="101408"/>
                </a:lnTo>
                <a:lnTo>
                  <a:pt x="225251" y="101408"/>
                </a:lnTo>
                <a:lnTo>
                  <a:pt x="225251" y="93148"/>
                </a:lnTo>
                <a:close/>
                <a:moveTo>
                  <a:pt x="242329" y="93148"/>
                </a:moveTo>
                <a:lnTo>
                  <a:pt x="242329" y="101408"/>
                </a:lnTo>
                <a:lnTo>
                  <a:pt x="233902" y="101408"/>
                </a:lnTo>
                <a:lnTo>
                  <a:pt x="233902" y="93148"/>
                </a:lnTo>
                <a:close/>
                <a:moveTo>
                  <a:pt x="250980" y="93148"/>
                </a:moveTo>
                <a:lnTo>
                  <a:pt x="250980" y="101408"/>
                </a:lnTo>
                <a:lnTo>
                  <a:pt x="242553" y="101408"/>
                </a:lnTo>
                <a:lnTo>
                  <a:pt x="242553" y="93148"/>
                </a:lnTo>
                <a:close/>
                <a:moveTo>
                  <a:pt x="259686" y="93148"/>
                </a:moveTo>
                <a:lnTo>
                  <a:pt x="259686" y="101408"/>
                </a:lnTo>
                <a:lnTo>
                  <a:pt x="251203" y="101408"/>
                </a:lnTo>
                <a:lnTo>
                  <a:pt x="251203" y="93148"/>
                </a:lnTo>
                <a:close/>
                <a:moveTo>
                  <a:pt x="268337" y="93148"/>
                </a:moveTo>
                <a:lnTo>
                  <a:pt x="268337" y="101408"/>
                </a:lnTo>
                <a:lnTo>
                  <a:pt x="259910" y="101408"/>
                </a:lnTo>
                <a:lnTo>
                  <a:pt x="259910" y="93148"/>
                </a:lnTo>
                <a:close/>
                <a:moveTo>
                  <a:pt x="276988" y="93148"/>
                </a:moveTo>
                <a:lnTo>
                  <a:pt x="276988" y="101408"/>
                </a:lnTo>
                <a:lnTo>
                  <a:pt x="268560" y="101408"/>
                </a:lnTo>
                <a:lnTo>
                  <a:pt x="268560" y="93148"/>
                </a:lnTo>
                <a:close/>
                <a:moveTo>
                  <a:pt x="17190" y="101631"/>
                </a:moveTo>
                <a:lnTo>
                  <a:pt x="17190" y="109891"/>
                </a:lnTo>
                <a:lnTo>
                  <a:pt x="8762" y="109891"/>
                </a:lnTo>
                <a:lnTo>
                  <a:pt x="8762" y="101631"/>
                </a:lnTo>
                <a:close/>
                <a:moveTo>
                  <a:pt x="25840" y="101631"/>
                </a:moveTo>
                <a:lnTo>
                  <a:pt x="25840" y="109891"/>
                </a:lnTo>
                <a:lnTo>
                  <a:pt x="17413" y="109891"/>
                </a:lnTo>
                <a:lnTo>
                  <a:pt x="17413" y="101631"/>
                </a:lnTo>
                <a:close/>
                <a:moveTo>
                  <a:pt x="34547" y="101631"/>
                </a:moveTo>
                <a:lnTo>
                  <a:pt x="34547" y="109891"/>
                </a:lnTo>
                <a:lnTo>
                  <a:pt x="26064" y="109891"/>
                </a:lnTo>
                <a:lnTo>
                  <a:pt x="26064" y="101631"/>
                </a:lnTo>
                <a:close/>
                <a:moveTo>
                  <a:pt x="43197" y="101631"/>
                </a:moveTo>
                <a:lnTo>
                  <a:pt x="43197" y="109891"/>
                </a:lnTo>
                <a:lnTo>
                  <a:pt x="34770" y="109891"/>
                </a:lnTo>
                <a:lnTo>
                  <a:pt x="34770" y="101631"/>
                </a:lnTo>
                <a:close/>
                <a:moveTo>
                  <a:pt x="51848" y="101631"/>
                </a:moveTo>
                <a:lnTo>
                  <a:pt x="51848" y="109891"/>
                </a:lnTo>
                <a:lnTo>
                  <a:pt x="43421" y="109891"/>
                </a:lnTo>
                <a:lnTo>
                  <a:pt x="43421" y="101631"/>
                </a:lnTo>
                <a:close/>
                <a:moveTo>
                  <a:pt x="60499" y="101631"/>
                </a:moveTo>
                <a:lnTo>
                  <a:pt x="60499" y="109891"/>
                </a:lnTo>
                <a:lnTo>
                  <a:pt x="52071" y="109891"/>
                </a:lnTo>
                <a:lnTo>
                  <a:pt x="52071" y="101631"/>
                </a:lnTo>
                <a:close/>
                <a:moveTo>
                  <a:pt x="69149" y="101631"/>
                </a:moveTo>
                <a:lnTo>
                  <a:pt x="69149" y="109891"/>
                </a:lnTo>
                <a:lnTo>
                  <a:pt x="60722" y="109891"/>
                </a:lnTo>
                <a:lnTo>
                  <a:pt x="60722" y="101631"/>
                </a:lnTo>
                <a:close/>
                <a:moveTo>
                  <a:pt x="77800" y="101631"/>
                </a:moveTo>
                <a:lnTo>
                  <a:pt x="77800" y="109891"/>
                </a:lnTo>
                <a:lnTo>
                  <a:pt x="69373" y="109891"/>
                </a:lnTo>
                <a:lnTo>
                  <a:pt x="69373" y="101631"/>
                </a:lnTo>
                <a:close/>
                <a:moveTo>
                  <a:pt x="86506" y="101631"/>
                </a:moveTo>
                <a:lnTo>
                  <a:pt x="86506" y="109891"/>
                </a:lnTo>
                <a:lnTo>
                  <a:pt x="78023" y="109891"/>
                </a:lnTo>
                <a:lnTo>
                  <a:pt x="78023" y="101631"/>
                </a:lnTo>
                <a:close/>
                <a:moveTo>
                  <a:pt x="95157" y="101631"/>
                </a:moveTo>
                <a:lnTo>
                  <a:pt x="95157" y="109891"/>
                </a:lnTo>
                <a:lnTo>
                  <a:pt x="86730" y="109891"/>
                </a:lnTo>
                <a:lnTo>
                  <a:pt x="86730" y="101631"/>
                </a:lnTo>
                <a:close/>
                <a:moveTo>
                  <a:pt x="103808" y="101631"/>
                </a:moveTo>
                <a:lnTo>
                  <a:pt x="103808" y="109891"/>
                </a:lnTo>
                <a:lnTo>
                  <a:pt x="95380" y="109891"/>
                </a:lnTo>
                <a:lnTo>
                  <a:pt x="95380" y="101631"/>
                </a:lnTo>
                <a:close/>
                <a:moveTo>
                  <a:pt x="112458" y="101631"/>
                </a:moveTo>
                <a:lnTo>
                  <a:pt x="112458" y="109891"/>
                </a:lnTo>
                <a:lnTo>
                  <a:pt x="104031" y="109891"/>
                </a:lnTo>
                <a:lnTo>
                  <a:pt x="104031" y="101631"/>
                </a:lnTo>
                <a:close/>
                <a:moveTo>
                  <a:pt x="121109" y="101631"/>
                </a:moveTo>
                <a:lnTo>
                  <a:pt x="121109" y="109891"/>
                </a:lnTo>
                <a:lnTo>
                  <a:pt x="112681" y="109891"/>
                </a:lnTo>
                <a:lnTo>
                  <a:pt x="112681" y="101631"/>
                </a:lnTo>
                <a:close/>
                <a:moveTo>
                  <a:pt x="129760" y="101631"/>
                </a:moveTo>
                <a:lnTo>
                  <a:pt x="129760" y="109891"/>
                </a:lnTo>
                <a:lnTo>
                  <a:pt x="121332" y="109891"/>
                </a:lnTo>
                <a:lnTo>
                  <a:pt x="121332" y="101631"/>
                </a:lnTo>
                <a:close/>
                <a:moveTo>
                  <a:pt x="138410" y="101631"/>
                </a:moveTo>
                <a:lnTo>
                  <a:pt x="138410" y="109891"/>
                </a:lnTo>
                <a:lnTo>
                  <a:pt x="129983" y="109891"/>
                </a:lnTo>
                <a:lnTo>
                  <a:pt x="129983" y="101631"/>
                </a:lnTo>
                <a:close/>
                <a:moveTo>
                  <a:pt x="147117" y="101631"/>
                </a:moveTo>
                <a:lnTo>
                  <a:pt x="147117" y="109891"/>
                </a:lnTo>
                <a:lnTo>
                  <a:pt x="138633" y="109891"/>
                </a:lnTo>
                <a:lnTo>
                  <a:pt x="138633" y="101631"/>
                </a:lnTo>
                <a:close/>
                <a:moveTo>
                  <a:pt x="155767" y="101631"/>
                </a:moveTo>
                <a:lnTo>
                  <a:pt x="155767" y="109891"/>
                </a:lnTo>
                <a:lnTo>
                  <a:pt x="147340" y="109891"/>
                </a:lnTo>
                <a:lnTo>
                  <a:pt x="147340" y="101631"/>
                </a:lnTo>
                <a:close/>
                <a:moveTo>
                  <a:pt x="164418" y="101631"/>
                </a:moveTo>
                <a:lnTo>
                  <a:pt x="164418" y="109891"/>
                </a:lnTo>
                <a:lnTo>
                  <a:pt x="155990" y="109891"/>
                </a:lnTo>
                <a:lnTo>
                  <a:pt x="155990" y="101631"/>
                </a:lnTo>
                <a:close/>
                <a:moveTo>
                  <a:pt x="173069" y="101631"/>
                </a:moveTo>
                <a:lnTo>
                  <a:pt x="173069" y="109891"/>
                </a:lnTo>
                <a:lnTo>
                  <a:pt x="164641" y="109891"/>
                </a:lnTo>
                <a:lnTo>
                  <a:pt x="164641" y="101631"/>
                </a:lnTo>
                <a:close/>
                <a:moveTo>
                  <a:pt x="181719" y="101631"/>
                </a:moveTo>
                <a:lnTo>
                  <a:pt x="181719" y="109891"/>
                </a:lnTo>
                <a:lnTo>
                  <a:pt x="173292" y="109891"/>
                </a:lnTo>
                <a:lnTo>
                  <a:pt x="173292" y="101631"/>
                </a:lnTo>
                <a:close/>
                <a:moveTo>
                  <a:pt x="190370" y="101631"/>
                </a:moveTo>
                <a:lnTo>
                  <a:pt x="190370" y="109891"/>
                </a:lnTo>
                <a:lnTo>
                  <a:pt x="181942" y="109891"/>
                </a:lnTo>
                <a:lnTo>
                  <a:pt x="181942" y="101631"/>
                </a:lnTo>
                <a:close/>
                <a:moveTo>
                  <a:pt x="199020" y="101631"/>
                </a:moveTo>
                <a:lnTo>
                  <a:pt x="199020" y="109891"/>
                </a:lnTo>
                <a:lnTo>
                  <a:pt x="190593" y="109891"/>
                </a:lnTo>
                <a:lnTo>
                  <a:pt x="190593" y="101631"/>
                </a:lnTo>
                <a:close/>
                <a:moveTo>
                  <a:pt x="207727" y="101631"/>
                </a:moveTo>
                <a:lnTo>
                  <a:pt x="207727" y="109891"/>
                </a:lnTo>
                <a:lnTo>
                  <a:pt x="199244" y="109891"/>
                </a:lnTo>
                <a:lnTo>
                  <a:pt x="199244" y="101631"/>
                </a:lnTo>
                <a:close/>
                <a:moveTo>
                  <a:pt x="216377" y="101631"/>
                </a:moveTo>
                <a:lnTo>
                  <a:pt x="216377" y="109891"/>
                </a:lnTo>
                <a:lnTo>
                  <a:pt x="207950" y="109891"/>
                </a:lnTo>
                <a:lnTo>
                  <a:pt x="207950" y="101631"/>
                </a:lnTo>
                <a:close/>
                <a:moveTo>
                  <a:pt x="225028" y="101631"/>
                </a:moveTo>
                <a:lnTo>
                  <a:pt x="225028" y="109891"/>
                </a:lnTo>
                <a:lnTo>
                  <a:pt x="216601" y="109891"/>
                </a:lnTo>
                <a:lnTo>
                  <a:pt x="216601" y="101631"/>
                </a:lnTo>
                <a:close/>
                <a:moveTo>
                  <a:pt x="233679" y="101631"/>
                </a:moveTo>
                <a:lnTo>
                  <a:pt x="233679" y="109891"/>
                </a:lnTo>
                <a:lnTo>
                  <a:pt x="225251" y="109891"/>
                </a:lnTo>
                <a:lnTo>
                  <a:pt x="225251" y="101631"/>
                </a:lnTo>
                <a:close/>
                <a:moveTo>
                  <a:pt x="242329" y="101631"/>
                </a:moveTo>
                <a:lnTo>
                  <a:pt x="242329" y="109891"/>
                </a:lnTo>
                <a:lnTo>
                  <a:pt x="233902" y="109891"/>
                </a:lnTo>
                <a:lnTo>
                  <a:pt x="233902" y="101631"/>
                </a:lnTo>
                <a:close/>
                <a:moveTo>
                  <a:pt x="250980" y="101631"/>
                </a:moveTo>
                <a:lnTo>
                  <a:pt x="250980" y="109891"/>
                </a:lnTo>
                <a:lnTo>
                  <a:pt x="242553" y="109891"/>
                </a:lnTo>
                <a:lnTo>
                  <a:pt x="242553" y="101631"/>
                </a:lnTo>
                <a:close/>
                <a:moveTo>
                  <a:pt x="259686" y="101631"/>
                </a:moveTo>
                <a:lnTo>
                  <a:pt x="259686" y="109891"/>
                </a:lnTo>
                <a:lnTo>
                  <a:pt x="251203" y="109891"/>
                </a:lnTo>
                <a:lnTo>
                  <a:pt x="251203" y="101631"/>
                </a:lnTo>
                <a:close/>
                <a:moveTo>
                  <a:pt x="268337" y="101631"/>
                </a:moveTo>
                <a:lnTo>
                  <a:pt x="268337" y="109891"/>
                </a:lnTo>
                <a:lnTo>
                  <a:pt x="259910" y="109891"/>
                </a:lnTo>
                <a:lnTo>
                  <a:pt x="259910" y="101631"/>
                </a:lnTo>
                <a:close/>
                <a:moveTo>
                  <a:pt x="276988" y="101631"/>
                </a:moveTo>
                <a:lnTo>
                  <a:pt x="276988" y="109891"/>
                </a:lnTo>
                <a:lnTo>
                  <a:pt x="268560" y="109891"/>
                </a:lnTo>
                <a:lnTo>
                  <a:pt x="268560" y="101631"/>
                </a:lnTo>
                <a:close/>
                <a:moveTo>
                  <a:pt x="17190" y="110114"/>
                </a:moveTo>
                <a:lnTo>
                  <a:pt x="17190" y="118318"/>
                </a:lnTo>
                <a:lnTo>
                  <a:pt x="8762" y="118318"/>
                </a:lnTo>
                <a:lnTo>
                  <a:pt x="8762" y="110114"/>
                </a:lnTo>
                <a:close/>
                <a:moveTo>
                  <a:pt x="25840" y="110114"/>
                </a:moveTo>
                <a:lnTo>
                  <a:pt x="25840" y="118318"/>
                </a:lnTo>
                <a:lnTo>
                  <a:pt x="17413" y="118318"/>
                </a:lnTo>
                <a:lnTo>
                  <a:pt x="17413" y="110114"/>
                </a:lnTo>
                <a:close/>
                <a:moveTo>
                  <a:pt x="34547" y="110114"/>
                </a:moveTo>
                <a:lnTo>
                  <a:pt x="34547" y="118318"/>
                </a:lnTo>
                <a:lnTo>
                  <a:pt x="26064" y="118318"/>
                </a:lnTo>
                <a:lnTo>
                  <a:pt x="26064" y="110114"/>
                </a:lnTo>
                <a:close/>
                <a:moveTo>
                  <a:pt x="43197" y="110114"/>
                </a:moveTo>
                <a:lnTo>
                  <a:pt x="43197" y="118318"/>
                </a:lnTo>
                <a:lnTo>
                  <a:pt x="34770" y="118318"/>
                </a:lnTo>
                <a:lnTo>
                  <a:pt x="34770" y="110114"/>
                </a:lnTo>
                <a:close/>
                <a:moveTo>
                  <a:pt x="51848" y="110114"/>
                </a:moveTo>
                <a:lnTo>
                  <a:pt x="51848" y="118318"/>
                </a:lnTo>
                <a:lnTo>
                  <a:pt x="43421" y="118318"/>
                </a:lnTo>
                <a:lnTo>
                  <a:pt x="43421" y="110114"/>
                </a:lnTo>
                <a:close/>
                <a:moveTo>
                  <a:pt x="60499" y="110114"/>
                </a:moveTo>
                <a:lnTo>
                  <a:pt x="60499" y="118318"/>
                </a:lnTo>
                <a:lnTo>
                  <a:pt x="52071" y="118318"/>
                </a:lnTo>
                <a:lnTo>
                  <a:pt x="52071" y="110114"/>
                </a:lnTo>
                <a:close/>
                <a:moveTo>
                  <a:pt x="69149" y="110114"/>
                </a:moveTo>
                <a:lnTo>
                  <a:pt x="69149" y="118318"/>
                </a:lnTo>
                <a:lnTo>
                  <a:pt x="60722" y="118318"/>
                </a:lnTo>
                <a:lnTo>
                  <a:pt x="60722" y="110114"/>
                </a:lnTo>
                <a:close/>
                <a:moveTo>
                  <a:pt x="77800" y="110114"/>
                </a:moveTo>
                <a:lnTo>
                  <a:pt x="77800" y="118318"/>
                </a:lnTo>
                <a:lnTo>
                  <a:pt x="69373" y="118318"/>
                </a:lnTo>
                <a:lnTo>
                  <a:pt x="69373" y="110114"/>
                </a:lnTo>
                <a:close/>
                <a:moveTo>
                  <a:pt x="86506" y="110114"/>
                </a:moveTo>
                <a:lnTo>
                  <a:pt x="86506" y="118318"/>
                </a:lnTo>
                <a:lnTo>
                  <a:pt x="78023" y="118318"/>
                </a:lnTo>
                <a:lnTo>
                  <a:pt x="78023" y="110114"/>
                </a:lnTo>
                <a:close/>
                <a:moveTo>
                  <a:pt x="95157" y="110114"/>
                </a:moveTo>
                <a:lnTo>
                  <a:pt x="95157" y="118318"/>
                </a:lnTo>
                <a:lnTo>
                  <a:pt x="86730" y="118318"/>
                </a:lnTo>
                <a:lnTo>
                  <a:pt x="86730" y="110114"/>
                </a:lnTo>
                <a:close/>
                <a:moveTo>
                  <a:pt x="103808" y="110114"/>
                </a:moveTo>
                <a:lnTo>
                  <a:pt x="103808" y="118318"/>
                </a:lnTo>
                <a:lnTo>
                  <a:pt x="95380" y="118318"/>
                </a:lnTo>
                <a:lnTo>
                  <a:pt x="95380" y="110114"/>
                </a:lnTo>
                <a:close/>
                <a:moveTo>
                  <a:pt x="112458" y="110114"/>
                </a:moveTo>
                <a:lnTo>
                  <a:pt x="112458" y="118318"/>
                </a:lnTo>
                <a:lnTo>
                  <a:pt x="104031" y="118318"/>
                </a:lnTo>
                <a:lnTo>
                  <a:pt x="104031" y="110114"/>
                </a:lnTo>
                <a:close/>
                <a:moveTo>
                  <a:pt x="121109" y="110114"/>
                </a:moveTo>
                <a:lnTo>
                  <a:pt x="121109" y="118318"/>
                </a:lnTo>
                <a:lnTo>
                  <a:pt x="112681" y="118318"/>
                </a:lnTo>
                <a:lnTo>
                  <a:pt x="112681" y="110114"/>
                </a:lnTo>
                <a:close/>
                <a:moveTo>
                  <a:pt x="129760" y="110114"/>
                </a:moveTo>
                <a:lnTo>
                  <a:pt x="129760" y="118318"/>
                </a:lnTo>
                <a:lnTo>
                  <a:pt x="121332" y="118318"/>
                </a:lnTo>
                <a:lnTo>
                  <a:pt x="121332" y="110114"/>
                </a:lnTo>
                <a:close/>
                <a:moveTo>
                  <a:pt x="138410" y="110114"/>
                </a:moveTo>
                <a:lnTo>
                  <a:pt x="138410" y="118318"/>
                </a:lnTo>
                <a:lnTo>
                  <a:pt x="129983" y="118318"/>
                </a:lnTo>
                <a:lnTo>
                  <a:pt x="129983" y="110114"/>
                </a:lnTo>
                <a:close/>
                <a:moveTo>
                  <a:pt x="147117" y="110114"/>
                </a:moveTo>
                <a:lnTo>
                  <a:pt x="147117" y="118318"/>
                </a:lnTo>
                <a:lnTo>
                  <a:pt x="138633" y="118318"/>
                </a:lnTo>
                <a:lnTo>
                  <a:pt x="138633" y="110114"/>
                </a:lnTo>
                <a:close/>
                <a:moveTo>
                  <a:pt x="155767" y="110114"/>
                </a:moveTo>
                <a:lnTo>
                  <a:pt x="155767" y="118318"/>
                </a:lnTo>
                <a:lnTo>
                  <a:pt x="147340" y="118318"/>
                </a:lnTo>
                <a:lnTo>
                  <a:pt x="147340" y="110114"/>
                </a:lnTo>
                <a:close/>
                <a:moveTo>
                  <a:pt x="164418" y="110114"/>
                </a:moveTo>
                <a:lnTo>
                  <a:pt x="164418" y="118318"/>
                </a:lnTo>
                <a:lnTo>
                  <a:pt x="155990" y="118318"/>
                </a:lnTo>
                <a:lnTo>
                  <a:pt x="155990" y="110114"/>
                </a:lnTo>
                <a:close/>
                <a:moveTo>
                  <a:pt x="173069" y="110114"/>
                </a:moveTo>
                <a:lnTo>
                  <a:pt x="173069" y="118318"/>
                </a:lnTo>
                <a:lnTo>
                  <a:pt x="164641" y="118318"/>
                </a:lnTo>
                <a:lnTo>
                  <a:pt x="164641" y="110114"/>
                </a:lnTo>
                <a:close/>
                <a:moveTo>
                  <a:pt x="181719" y="110114"/>
                </a:moveTo>
                <a:lnTo>
                  <a:pt x="181719" y="118318"/>
                </a:lnTo>
                <a:lnTo>
                  <a:pt x="173292" y="118318"/>
                </a:lnTo>
                <a:lnTo>
                  <a:pt x="173292" y="110114"/>
                </a:lnTo>
                <a:close/>
                <a:moveTo>
                  <a:pt x="190370" y="110114"/>
                </a:moveTo>
                <a:lnTo>
                  <a:pt x="190370" y="118318"/>
                </a:lnTo>
                <a:lnTo>
                  <a:pt x="181942" y="118318"/>
                </a:lnTo>
                <a:lnTo>
                  <a:pt x="181942" y="110114"/>
                </a:lnTo>
                <a:close/>
                <a:moveTo>
                  <a:pt x="199020" y="110114"/>
                </a:moveTo>
                <a:lnTo>
                  <a:pt x="199020" y="118318"/>
                </a:lnTo>
                <a:lnTo>
                  <a:pt x="190593" y="118318"/>
                </a:lnTo>
                <a:lnTo>
                  <a:pt x="190593" y="110114"/>
                </a:lnTo>
                <a:close/>
                <a:moveTo>
                  <a:pt x="207727" y="110114"/>
                </a:moveTo>
                <a:lnTo>
                  <a:pt x="207727" y="118318"/>
                </a:lnTo>
                <a:lnTo>
                  <a:pt x="199244" y="118318"/>
                </a:lnTo>
                <a:lnTo>
                  <a:pt x="199244" y="110114"/>
                </a:lnTo>
                <a:close/>
                <a:moveTo>
                  <a:pt x="216377" y="110114"/>
                </a:moveTo>
                <a:lnTo>
                  <a:pt x="216377" y="118318"/>
                </a:lnTo>
                <a:lnTo>
                  <a:pt x="207950" y="118318"/>
                </a:lnTo>
                <a:lnTo>
                  <a:pt x="207950" y="110114"/>
                </a:lnTo>
                <a:close/>
                <a:moveTo>
                  <a:pt x="225028" y="110114"/>
                </a:moveTo>
                <a:lnTo>
                  <a:pt x="225028" y="118318"/>
                </a:lnTo>
                <a:lnTo>
                  <a:pt x="216601" y="118318"/>
                </a:lnTo>
                <a:lnTo>
                  <a:pt x="216601" y="110114"/>
                </a:lnTo>
                <a:close/>
                <a:moveTo>
                  <a:pt x="233679" y="110114"/>
                </a:moveTo>
                <a:lnTo>
                  <a:pt x="233679" y="118318"/>
                </a:lnTo>
                <a:lnTo>
                  <a:pt x="225251" y="118318"/>
                </a:lnTo>
                <a:lnTo>
                  <a:pt x="225251" y="110114"/>
                </a:lnTo>
                <a:close/>
                <a:moveTo>
                  <a:pt x="242329" y="110114"/>
                </a:moveTo>
                <a:lnTo>
                  <a:pt x="242329" y="118318"/>
                </a:lnTo>
                <a:lnTo>
                  <a:pt x="233902" y="118318"/>
                </a:lnTo>
                <a:lnTo>
                  <a:pt x="233902" y="110114"/>
                </a:lnTo>
                <a:close/>
                <a:moveTo>
                  <a:pt x="250980" y="110114"/>
                </a:moveTo>
                <a:lnTo>
                  <a:pt x="250980" y="118318"/>
                </a:lnTo>
                <a:lnTo>
                  <a:pt x="242553" y="118318"/>
                </a:lnTo>
                <a:lnTo>
                  <a:pt x="242553" y="110114"/>
                </a:lnTo>
                <a:close/>
                <a:moveTo>
                  <a:pt x="259686" y="110114"/>
                </a:moveTo>
                <a:lnTo>
                  <a:pt x="259686" y="118318"/>
                </a:lnTo>
                <a:lnTo>
                  <a:pt x="251203" y="118318"/>
                </a:lnTo>
                <a:lnTo>
                  <a:pt x="251203" y="110114"/>
                </a:lnTo>
                <a:close/>
                <a:moveTo>
                  <a:pt x="268337" y="110114"/>
                </a:moveTo>
                <a:lnTo>
                  <a:pt x="268337" y="118318"/>
                </a:lnTo>
                <a:lnTo>
                  <a:pt x="259910" y="118318"/>
                </a:lnTo>
                <a:lnTo>
                  <a:pt x="259910" y="110114"/>
                </a:lnTo>
                <a:close/>
                <a:moveTo>
                  <a:pt x="276988" y="110114"/>
                </a:moveTo>
                <a:lnTo>
                  <a:pt x="276988" y="118318"/>
                </a:lnTo>
                <a:lnTo>
                  <a:pt x="268560" y="118318"/>
                </a:lnTo>
                <a:lnTo>
                  <a:pt x="268560" y="110114"/>
                </a:lnTo>
                <a:close/>
                <a:moveTo>
                  <a:pt x="17190" y="118541"/>
                </a:moveTo>
                <a:lnTo>
                  <a:pt x="17190" y="126801"/>
                </a:lnTo>
                <a:lnTo>
                  <a:pt x="8762" y="126801"/>
                </a:lnTo>
                <a:lnTo>
                  <a:pt x="8762" y="118541"/>
                </a:lnTo>
                <a:close/>
                <a:moveTo>
                  <a:pt x="25840" y="118541"/>
                </a:moveTo>
                <a:lnTo>
                  <a:pt x="25840" y="126801"/>
                </a:lnTo>
                <a:lnTo>
                  <a:pt x="17413" y="126801"/>
                </a:lnTo>
                <a:lnTo>
                  <a:pt x="17413" y="118541"/>
                </a:lnTo>
                <a:close/>
                <a:moveTo>
                  <a:pt x="34547" y="118541"/>
                </a:moveTo>
                <a:lnTo>
                  <a:pt x="34547" y="126801"/>
                </a:lnTo>
                <a:lnTo>
                  <a:pt x="26064" y="126801"/>
                </a:lnTo>
                <a:lnTo>
                  <a:pt x="26064" y="118541"/>
                </a:lnTo>
                <a:close/>
                <a:moveTo>
                  <a:pt x="43197" y="118541"/>
                </a:moveTo>
                <a:lnTo>
                  <a:pt x="43197" y="126801"/>
                </a:lnTo>
                <a:lnTo>
                  <a:pt x="34770" y="126801"/>
                </a:lnTo>
                <a:lnTo>
                  <a:pt x="34770" y="118541"/>
                </a:lnTo>
                <a:close/>
                <a:moveTo>
                  <a:pt x="51848" y="118541"/>
                </a:moveTo>
                <a:lnTo>
                  <a:pt x="51848" y="126801"/>
                </a:lnTo>
                <a:lnTo>
                  <a:pt x="43421" y="126801"/>
                </a:lnTo>
                <a:lnTo>
                  <a:pt x="43421" y="118541"/>
                </a:lnTo>
                <a:close/>
                <a:moveTo>
                  <a:pt x="60499" y="118541"/>
                </a:moveTo>
                <a:lnTo>
                  <a:pt x="60499" y="126801"/>
                </a:lnTo>
                <a:lnTo>
                  <a:pt x="52071" y="126801"/>
                </a:lnTo>
                <a:lnTo>
                  <a:pt x="52071" y="118541"/>
                </a:lnTo>
                <a:close/>
                <a:moveTo>
                  <a:pt x="69149" y="118541"/>
                </a:moveTo>
                <a:lnTo>
                  <a:pt x="69149" y="126801"/>
                </a:lnTo>
                <a:lnTo>
                  <a:pt x="60722" y="126801"/>
                </a:lnTo>
                <a:lnTo>
                  <a:pt x="60722" y="118541"/>
                </a:lnTo>
                <a:close/>
                <a:moveTo>
                  <a:pt x="77800" y="118541"/>
                </a:moveTo>
                <a:lnTo>
                  <a:pt x="77800" y="126801"/>
                </a:lnTo>
                <a:lnTo>
                  <a:pt x="69373" y="126801"/>
                </a:lnTo>
                <a:lnTo>
                  <a:pt x="69373" y="118541"/>
                </a:lnTo>
                <a:close/>
                <a:moveTo>
                  <a:pt x="86506" y="118541"/>
                </a:moveTo>
                <a:lnTo>
                  <a:pt x="86506" y="126801"/>
                </a:lnTo>
                <a:lnTo>
                  <a:pt x="78023" y="126801"/>
                </a:lnTo>
                <a:lnTo>
                  <a:pt x="78023" y="118541"/>
                </a:lnTo>
                <a:close/>
                <a:moveTo>
                  <a:pt x="95157" y="118541"/>
                </a:moveTo>
                <a:lnTo>
                  <a:pt x="95157" y="126801"/>
                </a:lnTo>
                <a:lnTo>
                  <a:pt x="86730" y="126801"/>
                </a:lnTo>
                <a:lnTo>
                  <a:pt x="86730" y="118541"/>
                </a:lnTo>
                <a:close/>
                <a:moveTo>
                  <a:pt x="103808" y="118541"/>
                </a:moveTo>
                <a:lnTo>
                  <a:pt x="103808" y="126801"/>
                </a:lnTo>
                <a:lnTo>
                  <a:pt x="95380" y="126801"/>
                </a:lnTo>
                <a:lnTo>
                  <a:pt x="95380" y="118541"/>
                </a:lnTo>
                <a:close/>
                <a:moveTo>
                  <a:pt x="112458" y="118541"/>
                </a:moveTo>
                <a:lnTo>
                  <a:pt x="112458" y="126801"/>
                </a:lnTo>
                <a:lnTo>
                  <a:pt x="104031" y="126801"/>
                </a:lnTo>
                <a:lnTo>
                  <a:pt x="104031" y="118541"/>
                </a:lnTo>
                <a:close/>
                <a:moveTo>
                  <a:pt x="121109" y="118541"/>
                </a:moveTo>
                <a:lnTo>
                  <a:pt x="121109" y="126801"/>
                </a:lnTo>
                <a:lnTo>
                  <a:pt x="112681" y="126801"/>
                </a:lnTo>
                <a:lnTo>
                  <a:pt x="112681" y="118541"/>
                </a:lnTo>
                <a:close/>
                <a:moveTo>
                  <a:pt x="129760" y="118541"/>
                </a:moveTo>
                <a:lnTo>
                  <a:pt x="129760" y="126801"/>
                </a:lnTo>
                <a:lnTo>
                  <a:pt x="121332" y="126801"/>
                </a:lnTo>
                <a:lnTo>
                  <a:pt x="121332" y="118541"/>
                </a:lnTo>
                <a:close/>
                <a:moveTo>
                  <a:pt x="138410" y="118541"/>
                </a:moveTo>
                <a:lnTo>
                  <a:pt x="138410" y="126801"/>
                </a:lnTo>
                <a:lnTo>
                  <a:pt x="129983" y="126801"/>
                </a:lnTo>
                <a:lnTo>
                  <a:pt x="129983" y="118541"/>
                </a:lnTo>
                <a:close/>
                <a:moveTo>
                  <a:pt x="147117" y="118541"/>
                </a:moveTo>
                <a:lnTo>
                  <a:pt x="147117" y="126801"/>
                </a:lnTo>
                <a:lnTo>
                  <a:pt x="138633" y="126801"/>
                </a:lnTo>
                <a:lnTo>
                  <a:pt x="138633" y="118541"/>
                </a:lnTo>
                <a:close/>
                <a:moveTo>
                  <a:pt x="155767" y="118541"/>
                </a:moveTo>
                <a:lnTo>
                  <a:pt x="155767" y="126801"/>
                </a:lnTo>
                <a:lnTo>
                  <a:pt x="147340" y="126801"/>
                </a:lnTo>
                <a:lnTo>
                  <a:pt x="147340" y="118541"/>
                </a:lnTo>
                <a:close/>
                <a:moveTo>
                  <a:pt x="164418" y="118541"/>
                </a:moveTo>
                <a:lnTo>
                  <a:pt x="164418" y="126801"/>
                </a:lnTo>
                <a:lnTo>
                  <a:pt x="155990" y="126801"/>
                </a:lnTo>
                <a:lnTo>
                  <a:pt x="155990" y="118541"/>
                </a:lnTo>
                <a:close/>
                <a:moveTo>
                  <a:pt x="173069" y="118541"/>
                </a:moveTo>
                <a:lnTo>
                  <a:pt x="173069" y="126801"/>
                </a:lnTo>
                <a:lnTo>
                  <a:pt x="164641" y="126801"/>
                </a:lnTo>
                <a:lnTo>
                  <a:pt x="164641" y="118541"/>
                </a:lnTo>
                <a:close/>
                <a:moveTo>
                  <a:pt x="181719" y="118541"/>
                </a:moveTo>
                <a:lnTo>
                  <a:pt x="181719" y="126801"/>
                </a:lnTo>
                <a:lnTo>
                  <a:pt x="173292" y="126801"/>
                </a:lnTo>
                <a:lnTo>
                  <a:pt x="173292" y="118541"/>
                </a:lnTo>
                <a:close/>
                <a:moveTo>
                  <a:pt x="190370" y="118541"/>
                </a:moveTo>
                <a:lnTo>
                  <a:pt x="190370" y="126801"/>
                </a:lnTo>
                <a:lnTo>
                  <a:pt x="181942" y="126801"/>
                </a:lnTo>
                <a:lnTo>
                  <a:pt x="181942" y="118541"/>
                </a:lnTo>
                <a:close/>
                <a:moveTo>
                  <a:pt x="199020" y="118541"/>
                </a:moveTo>
                <a:lnTo>
                  <a:pt x="199020" y="126801"/>
                </a:lnTo>
                <a:lnTo>
                  <a:pt x="190593" y="126801"/>
                </a:lnTo>
                <a:lnTo>
                  <a:pt x="190593" y="118541"/>
                </a:lnTo>
                <a:close/>
                <a:moveTo>
                  <a:pt x="207727" y="118541"/>
                </a:moveTo>
                <a:lnTo>
                  <a:pt x="207727" y="126801"/>
                </a:lnTo>
                <a:lnTo>
                  <a:pt x="199244" y="126801"/>
                </a:lnTo>
                <a:lnTo>
                  <a:pt x="199244" y="118541"/>
                </a:lnTo>
                <a:close/>
                <a:moveTo>
                  <a:pt x="216377" y="118541"/>
                </a:moveTo>
                <a:lnTo>
                  <a:pt x="216377" y="126801"/>
                </a:lnTo>
                <a:lnTo>
                  <a:pt x="207950" y="126801"/>
                </a:lnTo>
                <a:lnTo>
                  <a:pt x="207950" y="118541"/>
                </a:lnTo>
                <a:close/>
                <a:moveTo>
                  <a:pt x="225028" y="118541"/>
                </a:moveTo>
                <a:lnTo>
                  <a:pt x="225028" y="126801"/>
                </a:lnTo>
                <a:lnTo>
                  <a:pt x="216601" y="126801"/>
                </a:lnTo>
                <a:lnTo>
                  <a:pt x="216601" y="118541"/>
                </a:lnTo>
                <a:close/>
                <a:moveTo>
                  <a:pt x="233679" y="118541"/>
                </a:moveTo>
                <a:lnTo>
                  <a:pt x="233679" y="126801"/>
                </a:lnTo>
                <a:lnTo>
                  <a:pt x="225251" y="126801"/>
                </a:lnTo>
                <a:lnTo>
                  <a:pt x="225251" y="118541"/>
                </a:lnTo>
                <a:close/>
                <a:moveTo>
                  <a:pt x="242329" y="118541"/>
                </a:moveTo>
                <a:lnTo>
                  <a:pt x="242329" y="126801"/>
                </a:lnTo>
                <a:lnTo>
                  <a:pt x="233902" y="126801"/>
                </a:lnTo>
                <a:lnTo>
                  <a:pt x="233902" y="118541"/>
                </a:lnTo>
                <a:close/>
                <a:moveTo>
                  <a:pt x="250980" y="118541"/>
                </a:moveTo>
                <a:lnTo>
                  <a:pt x="250980" y="126801"/>
                </a:lnTo>
                <a:lnTo>
                  <a:pt x="242553" y="126801"/>
                </a:lnTo>
                <a:lnTo>
                  <a:pt x="242553" y="118541"/>
                </a:lnTo>
                <a:close/>
                <a:moveTo>
                  <a:pt x="259686" y="118541"/>
                </a:moveTo>
                <a:lnTo>
                  <a:pt x="259686" y="126801"/>
                </a:lnTo>
                <a:lnTo>
                  <a:pt x="251203" y="126801"/>
                </a:lnTo>
                <a:lnTo>
                  <a:pt x="251203" y="118541"/>
                </a:lnTo>
                <a:close/>
                <a:moveTo>
                  <a:pt x="268337" y="118541"/>
                </a:moveTo>
                <a:lnTo>
                  <a:pt x="268337" y="126801"/>
                </a:lnTo>
                <a:lnTo>
                  <a:pt x="259910" y="126801"/>
                </a:lnTo>
                <a:lnTo>
                  <a:pt x="259910" y="118541"/>
                </a:lnTo>
                <a:close/>
                <a:moveTo>
                  <a:pt x="276988" y="118541"/>
                </a:moveTo>
                <a:lnTo>
                  <a:pt x="276988" y="126801"/>
                </a:lnTo>
                <a:lnTo>
                  <a:pt x="268560" y="126801"/>
                </a:lnTo>
                <a:lnTo>
                  <a:pt x="268560" y="118541"/>
                </a:lnTo>
                <a:close/>
                <a:moveTo>
                  <a:pt x="17190" y="127025"/>
                </a:moveTo>
                <a:lnTo>
                  <a:pt x="17190" y="135229"/>
                </a:lnTo>
                <a:lnTo>
                  <a:pt x="8762" y="135229"/>
                </a:lnTo>
                <a:lnTo>
                  <a:pt x="8762" y="127025"/>
                </a:lnTo>
                <a:close/>
                <a:moveTo>
                  <a:pt x="25840" y="127025"/>
                </a:moveTo>
                <a:lnTo>
                  <a:pt x="25840" y="135229"/>
                </a:lnTo>
                <a:lnTo>
                  <a:pt x="17413" y="135229"/>
                </a:lnTo>
                <a:lnTo>
                  <a:pt x="17413" y="127025"/>
                </a:lnTo>
                <a:close/>
                <a:moveTo>
                  <a:pt x="34547" y="127025"/>
                </a:moveTo>
                <a:lnTo>
                  <a:pt x="34547" y="135229"/>
                </a:lnTo>
                <a:lnTo>
                  <a:pt x="26064" y="135229"/>
                </a:lnTo>
                <a:lnTo>
                  <a:pt x="26064" y="127025"/>
                </a:lnTo>
                <a:close/>
                <a:moveTo>
                  <a:pt x="43197" y="127025"/>
                </a:moveTo>
                <a:lnTo>
                  <a:pt x="43197" y="135229"/>
                </a:lnTo>
                <a:lnTo>
                  <a:pt x="34770" y="135229"/>
                </a:lnTo>
                <a:lnTo>
                  <a:pt x="34770" y="127025"/>
                </a:lnTo>
                <a:close/>
                <a:moveTo>
                  <a:pt x="51848" y="127025"/>
                </a:moveTo>
                <a:lnTo>
                  <a:pt x="51848" y="135229"/>
                </a:lnTo>
                <a:lnTo>
                  <a:pt x="43421" y="135229"/>
                </a:lnTo>
                <a:lnTo>
                  <a:pt x="43421" y="127025"/>
                </a:lnTo>
                <a:close/>
                <a:moveTo>
                  <a:pt x="60499" y="127025"/>
                </a:moveTo>
                <a:lnTo>
                  <a:pt x="60499" y="135229"/>
                </a:lnTo>
                <a:lnTo>
                  <a:pt x="52071" y="135229"/>
                </a:lnTo>
                <a:lnTo>
                  <a:pt x="52071" y="127025"/>
                </a:lnTo>
                <a:close/>
                <a:moveTo>
                  <a:pt x="69149" y="127025"/>
                </a:moveTo>
                <a:lnTo>
                  <a:pt x="69149" y="135229"/>
                </a:lnTo>
                <a:lnTo>
                  <a:pt x="60722" y="135229"/>
                </a:lnTo>
                <a:lnTo>
                  <a:pt x="60722" y="127025"/>
                </a:lnTo>
                <a:close/>
                <a:moveTo>
                  <a:pt x="77800" y="127025"/>
                </a:moveTo>
                <a:lnTo>
                  <a:pt x="77800" y="135229"/>
                </a:lnTo>
                <a:lnTo>
                  <a:pt x="69373" y="135229"/>
                </a:lnTo>
                <a:lnTo>
                  <a:pt x="69373" y="127025"/>
                </a:lnTo>
                <a:close/>
                <a:moveTo>
                  <a:pt x="86506" y="127025"/>
                </a:moveTo>
                <a:lnTo>
                  <a:pt x="86506" y="135229"/>
                </a:lnTo>
                <a:lnTo>
                  <a:pt x="78023" y="135229"/>
                </a:lnTo>
                <a:lnTo>
                  <a:pt x="78023" y="127025"/>
                </a:lnTo>
                <a:close/>
                <a:moveTo>
                  <a:pt x="95157" y="127025"/>
                </a:moveTo>
                <a:lnTo>
                  <a:pt x="95157" y="135229"/>
                </a:lnTo>
                <a:lnTo>
                  <a:pt x="86730" y="135229"/>
                </a:lnTo>
                <a:lnTo>
                  <a:pt x="86730" y="127025"/>
                </a:lnTo>
                <a:close/>
                <a:moveTo>
                  <a:pt x="103808" y="127025"/>
                </a:moveTo>
                <a:lnTo>
                  <a:pt x="103808" y="135229"/>
                </a:lnTo>
                <a:lnTo>
                  <a:pt x="95380" y="135229"/>
                </a:lnTo>
                <a:lnTo>
                  <a:pt x="95380" y="127025"/>
                </a:lnTo>
                <a:close/>
                <a:moveTo>
                  <a:pt x="112458" y="127025"/>
                </a:moveTo>
                <a:lnTo>
                  <a:pt x="112458" y="135229"/>
                </a:lnTo>
                <a:lnTo>
                  <a:pt x="104031" y="135229"/>
                </a:lnTo>
                <a:lnTo>
                  <a:pt x="104031" y="127025"/>
                </a:lnTo>
                <a:close/>
                <a:moveTo>
                  <a:pt x="121109" y="127025"/>
                </a:moveTo>
                <a:lnTo>
                  <a:pt x="121109" y="135229"/>
                </a:lnTo>
                <a:lnTo>
                  <a:pt x="112681" y="135229"/>
                </a:lnTo>
                <a:lnTo>
                  <a:pt x="112681" y="127025"/>
                </a:lnTo>
                <a:close/>
                <a:moveTo>
                  <a:pt x="129760" y="127025"/>
                </a:moveTo>
                <a:lnTo>
                  <a:pt x="129760" y="135229"/>
                </a:lnTo>
                <a:lnTo>
                  <a:pt x="121332" y="135229"/>
                </a:lnTo>
                <a:lnTo>
                  <a:pt x="121332" y="127025"/>
                </a:lnTo>
                <a:close/>
                <a:moveTo>
                  <a:pt x="138410" y="127025"/>
                </a:moveTo>
                <a:lnTo>
                  <a:pt x="138410" y="135229"/>
                </a:lnTo>
                <a:lnTo>
                  <a:pt x="129983" y="135229"/>
                </a:lnTo>
                <a:lnTo>
                  <a:pt x="129983" y="127025"/>
                </a:lnTo>
                <a:close/>
                <a:moveTo>
                  <a:pt x="147117" y="127025"/>
                </a:moveTo>
                <a:lnTo>
                  <a:pt x="147117" y="135229"/>
                </a:lnTo>
                <a:lnTo>
                  <a:pt x="138633" y="135229"/>
                </a:lnTo>
                <a:lnTo>
                  <a:pt x="138633" y="127025"/>
                </a:lnTo>
                <a:close/>
                <a:moveTo>
                  <a:pt x="155767" y="127025"/>
                </a:moveTo>
                <a:lnTo>
                  <a:pt x="155767" y="135229"/>
                </a:lnTo>
                <a:lnTo>
                  <a:pt x="147340" y="135229"/>
                </a:lnTo>
                <a:lnTo>
                  <a:pt x="147340" y="127025"/>
                </a:lnTo>
                <a:close/>
                <a:moveTo>
                  <a:pt x="164418" y="127025"/>
                </a:moveTo>
                <a:lnTo>
                  <a:pt x="164418" y="135229"/>
                </a:lnTo>
                <a:lnTo>
                  <a:pt x="155990" y="135229"/>
                </a:lnTo>
                <a:lnTo>
                  <a:pt x="155990" y="127025"/>
                </a:lnTo>
                <a:close/>
                <a:moveTo>
                  <a:pt x="173069" y="127025"/>
                </a:moveTo>
                <a:lnTo>
                  <a:pt x="173069" y="135229"/>
                </a:lnTo>
                <a:lnTo>
                  <a:pt x="164641" y="135229"/>
                </a:lnTo>
                <a:lnTo>
                  <a:pt x="164641" y="127025"/>
                </a:lnTo>
                <a:close/>
                <a:moveTo>
                  <a:pt x="181719" y="127025"/>
                </a:moveTo>
                <a:lnTo>
                  <a:pt x="181719" y="135229"/>
                </a:lnTo>
                <a:lnTo>
                  <a:pt x="173292" y="135229"/>
                </a:lnTo>
                <a:lnTo>
                  <a:pt x="173292" y="127025"/>
                </a:lnTo>
                <a:close/>
                <a:moveTo>
                  <a:pt x="190370" y="127025"/>
                </a:moveTo>
                <a:lnTo>
                  <a:pt x="190370" y="135229"/>
                </a:lnTo>
                <a:lnTo>
                  <a:pt x="181942" y="135229"/>
                </a:lnTo>
                <a:lnTo>
                  <a:pt x="181942" y="127025"/>
                </a:lnTo>
                <a:close/>
                <a:moveTo>
                  <a:pt x="199020" y="127025"/>
                </a:moveTo>
                <a:lnTo>
                  <a:pt x="199020" y="135229"/>
                </a:lnTo>
                <a:lnTo>
                  <a:pt x="190593" y="135229"/>
                </a:lnTo>
                <a:lnTo>
                  <a:pt x="190593" y="127025"/>
                </a:lnTo>
                <a:close/>
                <a:moveTo>
                  <a:pt x="207727" y="127025"/>
                </a:moveTo>
                <a:lnTo>
                  <a:pt x="207727" y="135229"/>
                </a:lnTo>
                <a:lnTo>
                  <a:pt x="199244" y="135229"/>
                </a:lnTo>
                <a:lnTo>
                  <a:pt x="199244" y="127025"/>
                </a:lnTo>
                <a:close/>
                <a:moveTo>
                  <a:pt x="216377" y="127025"/>
                </a:moveTo>
                <a:lnTo>
                  <a:pt x="216377" y="135229"/>
                </a:lnTo>
                <a:lnTo>
                  <a:pt x="207950" y="135229"/>
                </a:lnTo>
                <a:lnTo>
                  <a:pt x="207950" y="127025"/>
                </a:lnTo>
                <a:close/>
                <a:moveTo>
                  <a:pt x="225028" y="127025"/>
                </a:moveTo>
                <a:lnTo>
                  <a:pt x="225028" y="135229"/>
                </a:lnTo>
                <a:lnTo>
                  <a:pt x="216601" y="135229"/>
                </a:lnTo>
                <a:lnTo>
                  <a:pt x="216601" y="127025"/>
                </a:lnTo>
                <a:close/>
                <a:moveTo>
                  <a:pt x="233679" y="127025"/>
                </a:moveTo>
                <a:lnTo>
                  <a:pt x="233679" y="135229"/>
                </a:lnTo>
                <a:lnTo>
                  <a:pt x="225251" y="135229"/>
                </a:lnTo>
                <a:lnTo>
                  <a:pt x="225251" y="127025"/>
                </a:lnTo>
                <a:close/>
                <a:moveTo>
                  <a:pt x="242329" y="127025"/>
                </a:moveTo>
                <a:lnTo>
                  <a:pt x="242329" y="135229"/>
                </a:lnTo>
                <a:lnTo>
                  <a:pt x="233902" y="135229"/>
                </a:lnTo>
                <a:lnTo>
                  <a:pt x="233902" y="127025"/>
                </a:lnTo>
                <a:close/>
                <a:moveTo>
                  <a:pt x="250980" y="127025"/>
                </a:moveTo>
                <a:lnTo>
                  <a:pt x="250980" y="135229"/>
                </a:lnTo>
                <a:lnTo>
                  <a:pt x="242553" y="135229"/>
                </a:lnTo>
                <a:lnTo>
                  <a:pt x="242553" y="127025"/>
                </a:lnTo>
                <a:close/>
                <a:moveTo>
                  <a:pt x="259686" y="127025"/>
                </a:moveTo>
                <a:lnTo>
                  <a:pt x="259686" y="135229"/>
                </a:lnTo>
                <a:lnTo>
                  <a:pt x="251203" y="135229"/>
                </a:lnTo>
                <a:lnTo>
                  <a:pt x="251203" y="127025"/>
                </a:lnTo>
                <a:close/>
                <a:moveTo>
                  <a:pt x="268337" y="127025"/>
                </a:moveTo>
                <a:lnTo>
                  <a:pt x="268337" y="135229"/>
                </a:lnTo>
                <a:lnTo>
                  <a:pt x="259910" y="135229"/>
                </a:lnTo>
                <a:lnTo>
                  <a:pt x="259910" y="127025"/>
                </a:lnTo>
                <a:close/>
                <a:moveTo>
                  <a:pt x="276988" y="127025"/>
                </a:moveTo>
                <a:lnTo>
                  <a:pt x="276988" y="135229"/>
                </a:lnTo>
                <a:lnTo>
                  <a:pt x="268560" y="135229"/>
                </a:lnTo>
                <a:lnTo>
                  <a:pt x="268560" y="127025"/>
                </a:lnTo>
                <a:close/>
                <a:moveTo>
                  <a:pt x="17190" y="135452"/>
                </a:moveTo>
                <a:lnTo>
                  <a:pt x="17190" y="143712"/>
                </a:lnTo>
                <a:lnTo>
                  <a:pt x="8762" y="143712"/>
                </a:lnTo>
                <a:lnTo>
                  <a:pt x="8762" y="135452"/>
                </a:lnTo>
                <a:close/>
                <a:moveTo>
                  <a:pt x="25840" y="135452"/>
                </a:moveTo>
                <a:lnTo>
                  <a:pt x="25840" y="143712"/>
                </a:lnTo>
                <a:lnTo>
                  <a:pt x="17413" y="143712"/>
                </a:lnTo>
                <a:lnTo>
                  <a:pt x="17413" y="135452"/>
                </a:lnTo>
                <a:close/>
                <a:moveTo>
                  <a:pt x="34547" y="135452"/>
                </a:moveTo>
                <a:lnTo>
                  <a:pt x="34547" y="143712"/>
                </a:lnTo>
                <a:lnTo>
                  <a:pt x="26064" y="143712"/>
                </a:lnTo>
                <a:lnTo>
                  <a:pt x="26064" y="135452"/>
                </a:lnTo>
                <a:close/>
                <a:moveTo>
                  <a:pt x="43197" y="135452"/>
                </a:moveTo>
                <a:lnTo>
                  <a:pt x="43197" y="143712"/>
                </a:lnTo>
                <a:lnTo>
                  <a:pt x="34770" y="143712"/>
                </a:lnTo>
                <a:lnTo>
                  <a:pt x="34770" y="135452"/>
                </a:lnTo>
                <a:close/>
                <a:moveTo>
                  <a:pt x="51848" y="135452"/>
                </a:moveTo>
                <a:lnTo>
                  <a:pt x="51848" y="143712"/>
                </a:lnTo>
                <a:lnTo>
                  <a:pt x="43421" y="143712"/>
                </a:lnTo>
                <a:lnTo>
                  <a:pt x="43421" y="135452"/>
                </a:lnTo>
                <a:close/>
                <a:moveTo>
                  <a:pt x="60499" y="135452"/>
                </a:moveTo>
                <a:lnTo>
                  <a:pt x="60499" y="143712"/>
                </a:lnTo>
                <a:lnTo>
                  <a:pt x="52071" y="143712"/>
                </a:lnTo>
                <a:lnTo>
                  <a:pt x="52071" y="135452"/>
                </a:lnTo>
                <a:close/>
                <a:moveTo>
                  <a:pt x="69149" y="135452"/>
                </a:moveTo>
                <a:lnTo>
                  <a:pt x="69149" y="143712"/>
                </a:lnTo>
                <a:lnTo>
                  <a:pt x="60722" y="143712"/>
                </a:lnTo>
                <a:lnTo>
                  <a:pt x="60722" y="135452"/>
                </a:lnTo>
                <a:close/>
                <a:moveTo>
                  <a:pt x="77800" y="135452"/>
                </a:moveTo>
                <a:lnTo>
                  <a:pt x="77800" y="143712"/>
                </a:lnTo>
                <a:lnTo>
                  <a:pt x="69373" y="143712"/>
                </a:lnTo>
                <a:lnTo>
                  <a:pt x="69373" y="135452"/>
                </a:lnTo>
                <a:close/>
                <a:moveTo>
                  <a:pt x="86506" y="135452"/>
                </a:moveTo>
                <a:lnTo>
                  <a:pt x="86506" y="143712"/>
                </a:lnTo>
                <a:lnTo>
                  <a:pt x="78023" y="143712"/>
                </a:lnTo>
                <a:lnTo>
                  <a:pt x="78023" y="135452"/>
                </a:lnTo>
                <a:close/>
                <a:moveTo>
                  <a:pt x="95157" y="135452"/>
                </a:moveTo>
                <a:lnTo>
                  <a:pt x="95157" y="143712"/>
                </a:lnTo>
                <a:lnTo>
                  <a:pt x="86730" y="143712"/>
                </a:lnTo>
                <a:lnTo>
                  <a:pt x="86730" y="135452"/>
                </a:lnTo>
                <a:close/>
                <a:moveTo>
                  <a:pt x="103808" y="135452"/>
                </a:moveTo>
                <a:lnTo>
                  <a:pt x="103808" y="143712"/>
                </a:lnTo>
                <a:lnTo>
                  <a:pt x="95380" y="143712"/>
                </a:lnTo>
                <a:lnTo>
                  <a:pt x="95380" y="135452"/>
                </a:lnTo>
                <a:close/>
                <a:moveTo>
                  <a:pt x="112458" y="135452"/>
                </a:moveTo>
                <a:lnTo>
                  <a:pt x="112458" y="143712"/>
                </a:lnTo>
                <a:lnTo>
                  <a:pt x="104031" y="143712"/>
                </a:lnTo>
                <a:lnTo>
                  <a:pt x="104031" y="135452"/>
                </a:lnTo>
                <a:close/>
                <a:moveTo>
                  <a:pt x="121109" y="135452"/>
                </a:moveTo>
                <a:lnTo>
                  <a:pt x="121109" y="143712"/>
                </a:lnTo>
                <a:lnTo>
                  <a:pt x="112681" y="143712"/>
                </a:lnTo>
                <a:lnTo>
                  <a:pt x="112681" y="135452"/>
                </a:lnTo>
                <a:close/>
                <a:moveTo>
                  <a:pt x="129760" y="135452"/>
                </a:moveTo>
                <a:lnTo>
                  <a:pt x="129760" y="143712"/>
                </a:lnTo>
                <a:lnTo>
                  <a:pt x="121332" y="143712"/>
                </a:lnTo>
                <a:lnTo>
                  <a:pt x="121332" y="135452"/>
                </a:lnTo>
                <a:close/>
                <a:moveTo>
                  <a:pt x="138410" y="135452"/>
                </a:moveTo>
                <a:lnTo>
                  <a:pt x="138410" y="143712"/>
                </a:lnTo>
                <a:lnTo>
                  <a:pt x="129983" y="143712"/>
                </a:lnTo>
                <a:lnTo>
                  <a:pt x="129983" y="135452"/>
                </a:lnTo>
                <a:close/>
                <a:moveTo>
                  <a:pt x="147117" y="135452"/>
                </a:moveTo>
                <a:lnTo>
                  <a:pt x="147117" y="143712"/>
                </a:lnTo>
                <a:lnTo>
                  <a:pt x="138633" y="143712"/>
                </a:lnTo>
                <a:lnTo>
                  <a:pt x="138633" y="135452"/>
                </a:lnTo>
                <a:close/>
                <a:moveTo>
                  <a:pt x="155767" y="135452"/>
                </a:moveTo>
                <a:lnTo>
                  <a:pt x="155767" y="143712"/>
                </a:lnTo>
                <a:lnTo>
                  <a:pt x="147340" y="143712"/>
                </a:lnTo>
                <a:lnTo>
                  <a:pt x="147340" y="135452"/>
                </a:lnTo>
                <a:close/>
                <a:moveTo>
                  <a:pt x="164418" y="135452"/>
                </a:moveTo>
                <a:lnTo>
                  <a:pt x="164418" y="143712"/>
                </a:lnTo>
                <a:lnTo>
                  <a:pt x="155990" y="143712"/>
                </a:lnTo>
                <a:lnTo>
                  <a:pt x="155990" y="135452"/>
                </a:lnTo>
                <a:close/>
                <a:moveTo>
                  <a:pt x="173069" y="135452"/>
                </a:moveTo>
                <a:lnTo>
                  <a:pt x="173069" y="143712"/>
                </a:lnTo>
                <a:lnTo>
                  <a:pt x="164641" y="143712"/>
                </a:lnTo>
                <a:lnTo>
                  <a:pt x="164641" y="135452"/>
                </a:lnTo>
                <a:close/>
                <a:moveTo>
                  <a:pt x="181719" y="135452"/>
                </a:moveTo>
                <a:lnTo>
                  <a:pt x="181719" y="143712"/>
                </a:lnTo>
                <a:lnTo>
                  <a:pt x="173292" y="143712"/>
                </a:lnTo>
                <a:lnTo>
                  <a:pt x="173292" y="135452"/>
                </a:lnTo>
                <a:close/>
                <a:moveTo>
                  <a:pt x="190370" y="135452"/>
                </a:moveTo>
                <a:lnTo>
                  <a:pt x="190370" y="143712"/>
                </a:lnTo>
                <a:lnTo>
                  <a:pt x="181942" y="143712"/>
                </a:lnTo>
                <a:lnTo>
                  <a:pt x="181942" y="135452"/>
                </a:lnTo>
                <a:close/>
                <a:moveTo>
                  <a:pt x="199020" y="135452"/>
                </a:moveTo>
                <a:lnTo>
                  <a:pt x="199020" y="143712"/>
                </a:lnTo>
                <a:lnTo>
                  <a:pt x="190593" y="143712"/>
                </a:lnTo>
                <a:lnTo>
                  <a:pt x="190593" y="135452"/>
                </a:lnTo>
                <a:close/>
                <a:moveTo>
                  <a:pt x="207727" y="135452"/>
                </a:moveTo>
                <a:lnTo>
                  <a:pt x="207727" y="143712"/>
                </a:lnTo>
                <a:lnTo>
                  <a:pt x="199244" y="143712"/>
                </a:lnTo>
                <a:lnTo>
                  <a:pt x="199244" y="135452"/>
                </a:lnTo>
                <a:close/>
                <a:moveTo>
                  <a:pt x="216377" y="135452"/>
                </a:moveTo>
                <a:lnTo>
                  <a:pt x="216377" y="143712"/>
                </a:lnTo>
                <a:lnTo>
                  <a:pt x="207950" y="143712"/>
                </a:lnTo>
                <a:lnTo>
                  <a:pt x="207950" y="135452"/>
                </a:lnTo>
                <a:close/>
                <a:moveTo>
                  <a:pt x="225028" y="135452"/>
                </a:moveTo>
                <a:lnTo>
                  <a:pt x="225028" y="143712"/>
                </a:lnTo>
                <a:lnTo>
                  <a:pt x="216601" y="143712"/>
                </a:lnTo>
                <a:lnTo>
                  <a:pt x="216601" y="135452"/>
                </a:lnTo>
                <a:close/>
                <a:moveTo>
                  <a:pt x="233679" y="135452"/>
                </a:moveTo>
                <a:lnTo>
                  <a:pt x="233679" y="143712"/>
                </a:lnTo>
                <a:lnTo>
                  <a:pt x="225251" y="143712"/>
                </a:lnTo>
                <a:lnTo>
                  <a:pt x="225251" y="135452"/>
                </a:lnTo>
                <a:close/>
                <a:moveTo>
                  <a:pt x="242329" y="135452"/>
                </a:moveTo>
                <a:lnTo>
                  <a:pt x="242329" y="143712"/>
                </a:lnTo>
                <a:lnTo>
                  <a:pt x="233902" y="143712"/>
                </a:lnTo>
                <a:lnTo>
                  <a:pt x="233902" y="135452"/>
                </a:lnTo>
                <a:close/>
                <a:moveTo>
                  <a:pt x="250980" y="135452"/>
                </a:moveTo>
                <a:lnTo>
                  <a:pt x="250980" y="143712"/>
                </a:lnTo>
                <a:lnTo>
                  <a:pt x="242553" y="143712"/>
                </a:lnTo>
                <a:lnTo>
                  <a:pt x="242553" y="135452"/>
                </a:lnTo>
                <a:close/>
                <a:moveTo>
                  <a:pt x="259686" y="135452"/>
                </a:moveTo>
                <a:lnTo>
                  <a:pt x="259686" y="143712"/>
                </a:lnTo>
                <a:lnTo>
                  <a:pt x="251203" y="143712"/>
                </a:lnTo>
                <a:lnTo>
                  <a:pt x="251203" y="135452"/>
                </a:lnTo>
                <a:close/>
                <a:moveTo>
                  <a:pt x="268337" y="135452"/>
                </a:moveTo>
                <a:lnTo>
                  <a:pt x="268337" y="143712"/>
                </a:lnTo>
                <a:lnTo>
                  <a:pt x="259910" y="143712"/>
                </a:lnTo>
                <a:lnTo>
                  <a:pt x="259910" y="135452"/>
                </a:lnTo>
                <a:close/>
                <a:moveTo>
                  <a:pt x="276988" y="135452"/>
                </a:moveTo>
                <a:lnTo>
                  <a:pt x="276988" y="143712"/>
                </a:lnTo>
                <a:lnTo>
                  <a:pt x="268560" y="143712"/>
                </a:lnTo>
                <a:lnTo>
                  <a:pt x="268560" y="135452"/>
                </a:lnTo>
                <a:close/>
                <a:moveTo>
                  <a:pt x="17190" y="143935"/>
                </a:moveTo>
                <a:lnTo>
                  <a:pt x="17190" y="152139"/>
                </a:lnTo>
                <a:lnTo>
                  <a:pt x="8762" y="152139"/>
                </a:lnTo>
                <a:lnTo>
                  <a:pt x="8762" y="143935"/>
                </a:lnTo>
                <a:close/>
                <a:moveTo>
                  <a:pt x="25840" y="143935"/>
                </a:moveTo>
                <a:lnTo>
                  <a:pt x="25840" y="152139"/>
                </a:lnTo>
                <a:lnTo>
                  <a:pt x="17413" y="152139"/>
                </a:lnTo>
                <a:lnTo>
                  <a:pt x="17413" y="143935"/>
                </a:lnTo>
                <a:close/>
                <a:moveTo>
                  <a:pt x="34547" y="143935"/>
                </a:moveTo>
                <a:lnTo>
                  <a:pt x="34547" y="152139"/>
                </a:lnTo>
                <a:lnTo>
                  <a:pt x="26064" y="152139"/>
                </a:lnTo>
                <a:lnTo>
                  <a:pt x="26064" y="143935"/>
                </a:lnTo>
                <a:close/>
                <a:moveTo>
                  <a:pt x="43197" y="143935"/>
                </a:moveTo>
                <a:lnTo>
                  <a:pt x="43197" y="152139"/>
                </a:lnTo>
                <a:lnTo>
                  <a:pt x="34770" y="152139"/>
                </a:lnTo>
                <a:lnTo>
                  <a:pt x="34770" y="143935"/>
                </a:lnTo>
                <a:close/>
                <a:moveTo>
                  <a:pt x="51848" y="143935"/>
                </a:moveTo>
                <a:lnTo>
                  <a:pt x="51848" y="152139"/>
                </a:lnTo>
                <a:lnTo>
                  <a:pt x="43421" y="152139"/>
                </a:lnTo>
                <a:lnTo>
                  <a:pt x="43421" y="143935"/>
                </a:lnTo>
                <a:close/>
                <a:moveTo>
                  <a:pt x="60499" y="143935"/>
                </a:moveTo>
                <a:lnTo>
                  <a:pt x="60499" y="152139"/>
                </a:lnTo>
                <a:lnTo>
                  <a:pt x="52071" y="152139"/>
                </a:lnTo>
                <a:lnTo>
                  <a:pt x="52071" y="143935"/>
                </a:lnTo>
                <a:close/>
                <a:moveTo>
                  <a:pt x="69149" y="143935"/>
                </a:moveTo>
                <a:lnTo>
                  <a:pt x="69149" y="152139"/>
                </a:lnTo>
                <a:lnTo>
                  <a:pt x="60722" y="152139"/>
                </a:lnTo>
                <a:lnTo>
                  <a:pt x="60722" y="143935"/>
                </a:lnTo>
                <a:close/>
                <a:moveTo>
                  <a:pt x="77800" y="143935"/>
                </a:moveTo>
                <a:lnTo>
                  <a:pt x="77800" y="152139"/>
                </a:lnTo>
                <a:lnTo>
                  <a:pt x="69373" y="152139"/>
                </a:lnTo>
                <a:lnTo>
                  <a:pt x="69373" y="143935"/>
                </a:lnTo>
                <a:close/>
                <a:moveTo>
                  <a:pt x="86506" y="143935"/>
                </a:moveTo>
                <a:lnTo>
                  <a:pt x="86506" y="152139"/>
                </a:lnTo>
                <a:lnTo>
                  <a:pt x="78023" y="152139"/>
                </a:lnTo>
                <a:lnTo>
                  <a:pt x="78023" y="143935"/>
                </a:lnTo>
                <a:close/>
                <a:moveTo>
                  <a:pt x="95157" y="143935"/>
                </a:moveTo>
                <a:lnTo>
                  <a:pt x="95157" y="152139"/>
                </a:lnTo>
                <a:lnTo>
                  <a:pt x="86730" y="152139"/>
                </a:lnTo>
                <a:lnTo>
                  <a:pt x="86730" y="143935"/>
                </a:lnTo>
                <a:close/>
                <a:moveTo>
                  <a:pt x="103808" y="143935"/>
                </a:moveTo>
                <a:lnTo>
                  <a:pt x="103808" y="152139"/>
                </a:lnTo>
                <a:lnTo>
                  <a:pt x="95380" y="152139"/>
                </a:lnTo>
                <a:lnTo>
                  <a:pt x="95380" y="143935"/>
                </a:lnTo>
                <a:close/>
                <a:moveTo>
                  <a:pt x="112458" y="143935"/>
                </a:moveTo>
                <a:lnTo>
                  <a:pt x="112458" y="152139"/>
                </a:lnTo>
                <a:lnTo>
                  <a:pt x="104031" y="152139"/>
                </a:lnTo>
                <a:lnTo>
                  <a:pt x="104031" y="143935"/>
                </a:lnTo>
                <a:close/>
                <a:moveTo>
                  <a:pt x="121109" y="143935"/>
                </a:moveTo>
                <a:lnTo>
                  <a:pt x="121109" y="152139"/>
                </a:lnTo>
                <a:lnTo>
                  <a:pt x="112681" y="152139"/>
                </a:lnTo>
                <a:lnTo>
                  <a:pt x="112681" y="143935"/>
                </a:lnTo>
                <a:close/>
                <a:moveTo>
                  <a:pt x="129760" y="143935"/>
                </a:moveTo>
                <a:lnTo>
                  <a:pt x="129760" y="152139"/>
                </a:lnTo>
                <a:lnTo>
                  <a:pt x="121332" y="152139"/>
                </a:lnTo>
                <a:lnTo>
                  <a:pt x="121332" y="143935"/>
                </a:lnTo>
                <a:close/>
                <a:moveTo>
                  <a:pt x="138410" y="143935"/>
                </a:moveTo>
                <a:lnTo>
                  <a:pt x="138410" y="152139"/>
                </a:lnTo>
                <a:lnTo>
                  <a:pt x="129983" y="152139"/>
                </a:lnTo>
                <a:lnTo>
                  <a:pt x="129983" y="143935"/>
                </a:lnTo>
                <a:close/>
                <a:moveTo>
                  <a:pt x="147117" y="143935"/>
                </a:moveTo>
                <a:lnTo>
                  <a:pt x="147117" y="152139"/>
                </a:lnTo>
                <a:lnTo>
                  <a:pt x="138633" y="152139"/>
                </a:lnTo>
                <a:lnTo>
                  <a:pt x="138633" y="143935"/>
                </a:lnTo>
                <a:close/>
                <a:moveTo>
                  <a:pt x="155767" y="143935"/>
                </a:moveTo>
                <a:lnTo>
                  <a:pt x="155767" y="152139"/>
                </a:lnTo>
                <a:lnTo>
                  <a:pt x="147340" y="152139"/>
                </a:lnTo>
                <a:lnTo>
                  <a:pt x="147340" y="143935"/>
                </a:lnTo>
                <a:close/>
                <a:moveTo>
                  <a:pt x="164418" y="143935"/>
                </a:moveTo>
                <a:lnTo>
                  <a:pt x="164418" y="152139"/>
                </a:lnTo>
                <a:lnTo>
                  <a:pt x="155990" y="152139"/>
                </a:lnTo>
                <a:lnTo>
                  <a:pt x="155990" y="143935"/>
                </a:lnTo>
                <a:close/>
                <a:moveTo>
                  <a:pt x="173069" y="143935"/>
                </a:moveTo>
                <a:lnTo>
                  <a:pt x="173069" y="152139"/>
                </a:lnTo>
                <a:lnTo>
                  <a:pt x="164641" y="152139"/>
                </a:lnTo>
                <a:lnTo>
                  <a:pt x="164641" y="143935"/>
                </a:lnTo>
                <a:close/>
                <a:moveTo>
                  <a:pt x="181719" y="143935"/>
                </a:moveTo>
                <a:lnTo>
                  <a:pt x="181719" y="152139"/>
                </a:lnTo>
                <a:lnTo>
                  <a:pt x="173292" y="152139"/>
                </a:lnTo>
                <a:lnTo>
                  <a:pt x="173292" y="143935"/>
                </a:lnTo>
                <a:close/>
                <a:moveTo>
                  <a:pt x="190370" y="143935"/>
                </a:moveTo>
                <a:lnTo>
                  <a:pt x="190370" y="152139"/>
                </a:lnTo>
                <a:lnTo>
                  <a:pt x="181942" y="152139"/>
                </a:lnTo>
                <a:lnTo>
                  <a:pt x="181942" y="143935"/>
                </a:lnTo>
                <a:close/>
                <a:moveTo>
                  <a:pt x="199020" y="143935"/>
                </a:moveTo>
                <a:lnTo>
                  <a:pt x="199020" y="152139"/>
                </a:lnTo>
                <a:lnTo>
                  <a:pt x="190593" y="152139"/>
                </a:lnTo>
                <a:lnTo>
                  <a:pt x="190593" y="143935"/>
                </a:lnTo>
                <a:close/>
                <a:moveTo>
                  <a:pt x="207727" y="143935"/>
                </a:moveTo>
                <a:lnTo>
                  <a:pt x="207727" y="152139"/>
                </a:lnTo>
                <a:lnTo>
                  <a:pt x="199244" y="152139"/>
                </a:lnTo>
                <a:lnTo>
                  <a:pt x="199244" y="143935"/>
                </a:lnTo>
                <a:close/>
                <a:moveTo>
                  <a:pt x="216377" y="143935"/>
                </a:moveTo>
                <a:lnTo>
                  <a:pt x="216377" y="152139"/>
                </a:lnTo>
                <a:lnTo>
                  <a:pt x="207950" y="152139"/>
                </a:lnTo>
                <a:lnTo>
                  <a:pt x="207950" y="143935"/>
                </a:lnTo>
                <a:close/>
                <a:moveTo>
                  <a:pt x="225028" y="143935"/>
                </a:moveTo>
                <a:lnTo>
                  <a:pt x="225028" y="152139"/>
                </a:lnTo>
                <a:lnTo>
                  <a:pt x="216601" y="152139"/>
                </a:lnTo>
                <a:lnTo>
                  <a:pt x="216601" y="143935"/>
                </a:lnTo>
                <a:close/>
                <a:moveTo>
                  <a:pt x="233679" y="143935"/>
                </a:moveTo>
                <a:lnTo>
                  <a:pt x="233679" y="152139"/>
                </a:lnTo>
                <a:lnTo>
                  <a:pt x="225251" y="152139"/>
                </a:lnTo>
                <a:lnTo>
                  <a:pt x="225251" y="143935"/>
                </a:lnTo>
                <a:close/>
                <a:moveTo>
                  <a:pt x="242329" y="143935"/>
                </a:moveTo>
                <a:lnTo>
                  <a:pt x="242329" y="152139"/>
                </a:lnTo>
                <a:lnTo>
                  <a:pt x="233902" y="152139"/>
                </a:lnTo>
                <a:lnTo>
                  <a:pt x="233902" y="143935"/>
                </a:lnTo>
                <a:close/>
                <a:moveTo>
                  <a:pt x="250980" y="143935"/>
                </a:moveTo>
                <a:lnTo>
                  <a:pt x="250980" y="152139"/>
                </a:lnTo>
                <a:lnTo>
                  <a:pt x="242553" y="152139"/>
                </a:lnTo>
                <a:lnTo>
                  <a:pt x="242553" y="143935"/>
                </a:lnTo>
                <a:close/>
                <a:moveTo>
                  <a:pt x="259686" y="143935"/>
                </a:moveTo>
                <a:lnTo>
                  <a:pt x="259686" y="152139"/>
                </a:lnTo>
                <a:lnTo>
                  <a:pt x="251203" y="152139"/>
                </a:lnTo>
                <a:lnTo>
                  <a:pt x="251203" y="143935"/>
                </a:lnTo>
                <a:close/>
                <a:moveTo>
                  <a:pt x="268337" y="143935"/>
                </a:moveTo>
                <a:lnTo>
                  <a:pt x="268337" y="152139"/>
                </a:lnTo>
                <a:lnTo>
                  <a:pt x="259910" y="152139"/>
                </a:lnTo>
                <a:lnTo>
                  <a:pt x="259910" y="143935"/>
                </a:lnTo>
                <a:close/>
                <a:moveTo>
                  <a:pt x="276988" y="143935"/>
                </a:moveTo>
                <a:lnTo>
                  <a:pt x="276988" y="152139"/>
                </a:lnTo>
                <a:lnTo>
                  <a:pt x="268560" y="152139"/>
                </a:lnTo>
                <a:lnTo>
                  <a:pt x="268560" y="143935"/>
                </a:lnTo>
                <a:close/>
                <a:moveTo>
                  <a:pt x="8539" y="0"/>
                </a:moveTo>
                <a:lnTo>
                  <a:pt x="8539" y="8372"/>
                </a:lnTo>
                <a:lnTo>
                  <a:pt x="0" y="8372"/>
                </a:lnTo>
                <a:lnTo>
                  <a:pt x="0" y="8595"/>
                </a:lnTo>
                <a:lnTo>
                  <a:pt x="8539" y="8595"/>
                </a:lnTo>
                <a:lnTo>
                  <a:pt x="8539" y="16799"/>
                </a:lnTo>
                <a:lnTo>
                  <a:pt x="0" y="16799"/>
                </a:lnTo>
                <a:lnTo>
                  <a:pt x="0" y="17022"/>
                </a:lnTo>
                <a:lnTo>
                  <a:pt x="8539" y="17022"/>
                </a:lnTo>
                <a:lnTo>
                  <a:pt x="8539" y="25282"/>
                </a:lnTo>
                <a:lnTo>
                  <a:pt x="0" y="25282"/>
                </a:lnTo>
                <a:lnTo>
                  <a:pt x="0" y="25505"/>
                </a:lnTo>
                <a:lnTo>
                  <a:pt x="8539" y="25505"/>
                </a:lnTo>
                <a:lnTo>
                  <a:pt x="8539" y="33709"/>
                </a:lnTo>
                <a:lnTo>
                  <a:pt x="0" y="33709"/>
                </a:lnTo>
                <a:lnTo>
                  <a:pt x="0" y="33933"/>
                </a:lnTo>
                <a:lnTo>
                  <a:pt x="8539" y="33933"/>
                </a:lnTo>
                <a:lnTo>
                  <a:pt x="8539" y="42193"/>
                </a:lnTo>
                <a:lnTo>
                  <a:pt x="0" y="42193"/>
                </a:lnTo>
                <a:lnTo>
                  <a:pt x="0" y="42416"/>
                </a:lnTo>
                <a:lnTo>
                  <a:pt x="8539" y="42416"/>
                </a:lnTo>
                <a:lnTo>
                  <a:pt x="8539" y="50620"/>
                </a:lnTo>
                <a:lnTo>
                  <a:pt x="0" y="50620"/>
                </a:lnTo>
                <a:lnTo>
                  <a:pt x="0" y="50843"/>
                </a:lnTo>
                <a:lnTo>
                  <a:pt x="8539" y="50843"/>
                </a:lnTo>
                <a:lnTo>
                  <a:pt x="8539" y="59103"/>
                </a:lnTo>
                <a:lnTo>
                  <a:pt x="0" y="59103"/>
                </a:lnTo>
                <a:lnTo>
                  <a:pt x="0" y="59326"/>
                </a:lnTo>
                <a:lnTo>
                  <a:pt x="8539" y="59326"/>
                </a:lnTo>
                <a:lnTo>
                  <a:pt x="8539" y="67586"/>
                </a:lnTo>
                <a:lnTo>
                  <a:pt x="0" y="67586"/>
                </a:lnTo>
                <a:lnTo>
                  <a:pt x="0" y="67810"/>
                </a:lnTo>
                <a:lnTo>
                  <a:pt x="8539" y="67810"/>
                </a:lnTo>
                <a:lnTo>
                  <a:pt x="8539" y="76014"/>
                </a:lnTo>
                <a:lnTo>
                  <a:pt x="0" y="76014"/>
                </a:lnTo>
                <a:lnTo>
                  <a:pt x="0" y="76237"/>
                </a:lnTo>
                <a:lnTo>
                  <a:pt x="8539" y="76237"/>
                </a:lnTo>
                <a:lnTo>
                  <a:pt x="8539" y="84497"/>
                </a:lnTo>
                <a:lnTo>
                  <a:pt x="0" y="84497"/>
                </a:lnTo>
                <a:lnTo>
                  <a:pt x="0" y="84720"/>
                </a:lnTo>
                <a:lnTo>
                  <a:pt x="8539" y="84720"/>
                </a:lnTo>
                <a:lnTo>
                  <a:pt x="8539" y="92924"/>
                </a:lnTo>
                <a:lnTo>
                  <a:pt x="0" y="92924"/>
                </a:lnTo>
                <a:lnTo>
                  <a:pt x="0" y="93148"/>
                </a:lnTo>
                <a:lnTo>
                  <a:pt x="8539" y="93148"/>
                </a:lnTo>
                <a:lnTo>
                  <a:pt x="8539" y="101408"/>
                </a:lnTo>
                <a:lnTo>
                  <a:pt x="0" y="101408"/>
                </a:lnTo>
                <a:lnTo>
                  <a:pt x="0" y="101631"/>
                </a:lnTo>
                <a:lnTo>
                  <a:pt x="8539" y="101631"/>
                </a:lnTo>
                <a:lnTo>
                  <a:pt x="8539" y="109891"/>
                </a:lnTo>
                <a:lnTo>
                  <a:pt x="0" y="109891"/>
                </a:lnTo>
                <a:lnTo>
                  <a:pt x="0" y="110114"/>
                </a:lnTo>
                <a:lnTo>
                  <a:pt x="8539" y="110114"/>
                </a:lnTo>
                <a:lnTo>
                  <a:pt x="8539" y="118318"/>
                </a:lnTo>
                <a:lnTo>
                  <a:pt x="0" y="118318"/>
                </a:lnTo>
                <a:lnTo>
                  <a:pt x="0" y="118541"/>
                </a:lnTo>
                <a:lnTo>
                  <a:pt x="8539" y="118541"/>
                </a:lnTo>
                <a:lnTo>
                  <a:pt x="8539" y="126801"/>
                </a:lnTo>
                <a:lnTo>
                  <a:pt x="0" y="126801"/>
                </a:lnTo>
                <a:lnTo>
                  <a:pt x="0" y="127025"/>
                </a:lnTo>
                <a:lnTo>
                  <a:pt x="8539" y="127025"/>
                </a:lnTo>
                <a:lnTo>
                  <a:pt x="8539" y="135229"/>
                </a:lnTo>
                <a:lnTo>
                  <a:pt x="0" y="135229"/>
                </a:lnTo>
                <a:lnTo>
                  <a:pt x="0" y="135452"/>
                </a:lnTo>
                <a:lnTo>
                  <a:pt x="8539" y="135452"/>
                </a:lnTo>
                <a:lnTo>
                  <a:pt x="8539" y="143712"/>
                </a:lnTo>
                <a:lnTo>
                  <a:pt x="0" y="143712"/>
                </a:lnTo>
                <a:lnTo>
                  <a:pt x="0" y="143935"/>
                </a:lnTo>
                <a:lnTo>
                  <a:pt x="8539" y="143935"/>
                </a:lnTo>
                <a:lnTo>
                  <a:pt x="8539" y="152139"/>
                </a:lnTo>
                <a:lnTo>
                  <a:pt x="0" y="152139"/>
                </a:lnTo>
                <a:lnTo>
                  <a:pt x="0" y="152362"/>
                </a:lnTo>
                <a:lnTo>
                  <a:pt x="8539" y="152362"/>
                </a:lnTo>
                <a:lnTo>
                  <a:pt x="8539" y="160734"/>
                </a:lnTo>
                <a:lnTo>
                  <a:pt x="8762" y="160734"/>
                </a:lnTo>
                <a:lnTo>
                  <a:pt x="8762" y="152362"/>
                </a:lnTo>
                <a:lnTo>
                  <a:pt x="17190" y="152362"/>
                </a:lnTo>
                <a:lnTo>
                  <a:pt x="17190" y="160734"/>
                </a:lnTo>
                <a:lnTo>
                  <a:pt x="17413" y="160734"/>
                </a:lnTo>
                <a:lnTo>
                  <a:pt x="17413" y="152362"/>
                </a:lnTo>
                <a:lnTo>
                  <a:pt x="25840" y="152362"/>
                </a:lnTo>
                <a:lnTo>
                  <a:pt x="25840" y="160734"/>
                </a:lnTo>
                <a:lnTo>
                  <a:pt x="26064" y="160734"/>
                </a:lnTo>
                <a:lnTo>
                  <a:pt x="26064" y="152362"/>
                </a:lnTo>
                <a:lnTo>
                  <a:pt x="34547" y="152362"/>
                </a:lnTo>
                <a:lnTo>
                  <a:pt x="34547" y="160734"/>
                </a:lnTo>
                <a:lnTo>
                  <a:pt x="34770" y="160734"/>
                </a:lnTo>
                <a:lnTo>
                  <a:pt x="34770" y="152362"/>
                </a:lnTo>
                <a:lnTo>
                  <a:pt x="43197" y="152362"/>
                </a:lnTo>
                <a:lnTo>
                  <a:pt x="43197" y="160734"/>
                </a:lnTo>
                <a:lnTo>
                  <a:pt x="43421" y="160734"/>
                </a:lnTo>
                <a:lnTo>
                  <a:pt x="43421" y="152362"/>
                </a:lnTo>
                <a:lnTo>
                  <a:pt x="51848" y="152362"/>
                </a:lnTo>
                <a:lnTo>
                  <a:pt x="51848" y="160734"/>
                </a:lnTo>
                <a:lnTo>
                  <a:pt x="52071" y="160734"/>
                </a:lnTo>
                <a:lnTo>
                  <a:pt x="52071" y="152362"/>
                </a:lnTo>
                <a:lnTo>
                  <a:pt x="60499" y="152362"/>
                </a:lnTo>
                <a:lnTo>
                  <a:pt x="60499" y="160734"/>
                </a:lnTo>
                <a:lnTo>
                  <a:pt x="60722" y="160734"/>
                </a:lnTo>
                <a:lnTo>
                  <a:pt x="60722" y="152362"/>
                </a:lnTo>
                <a:lnTo>
                  <a:pt x="69149" y="152362"/>
                </a:lnTo>
                <a:lnTo>
                  <a:pt x="69149" y="160734"/>
                </a:lnTo>
                <a:lnTo>
                  <a:pt x="69373" y="160734"/>
                </a:lnTo>
                <a:lnTo>
                  <a:pt x="69373" y="152362"/>
                </a:lnTo>
                <a:lnTo>
                  <a:pt x="77800" y="152362"/>
                </a:lnTo>
                <a:lnTo>
                  <a:pt x="77800" y="160734"/>
                </a:lnTo>
                <a:lnTo>
                  <a:pt x="78023" y="160734"/>
                </a:lnTo>
                <a:lnTo>
                  <a:pt x="78023" y="152362"/>
                </a:lnTo>
                <a:lnTo>
                  <a:pt x="86506" y="152362"/>
                </a:lnTo>
                <a:lnTo>
                  <a:pt x="86506" y="160734"/>
                </a:lnTo>
                <a:lnTo>
                  <a:pt x="86730" y="160734"/>
                </a:lnTo>
                <a:lnTo>
                  <a:pt x="86730" y="152362"/>
                </a:lnTo>
                <a:lnTo>
                  <a:pt x="95157" y="152362"/>
                </a:lnTo>
                <a:lnTo>
                  <a:pt x="95157" y="160734"/>
                </a:lnTo>
                <a:lnTo>
                  <a:pt x="95380" y="160734"/>
                </a:lnTo>
                <a:lnTo>
                  <a:pt x="95380" y="152362"/>
                </a:lnTo>
                <a:lnTo>
                  <a:pt x="103808" y="152362"/>
                </a:lnTo>
                <a:lnTo>
                  <a:pt x="103808" y="160734"/>
                </a:lnTo>
                <a:lnTo>
                  <a:pt x="104031" y="160734"/>
                </a:lnTo>
                <a:lnTo>
                  <a:pt x="104031" y="152362"/>
                </a:lnTo>
                <a:lnTo>
                  <a:pt x="112458" y="152362"/>
                </a:lnTo>
                <a:lnTo>
                  <a:pt x="112458" y="160734"/>
                </a:lnTo>
                <a:lnTo>
                  <a:pt x="112681" y="160734"/>
                </a:lnTo>
                <a:lnTo>
                  <a:pt x="112681" y="152362"/>
                </a:lnTo>
                <a:lnTo>
                  <a:pt x="121109" y="152362"/>
                </a:lnTo>
                <a:lnTo>
                  <a:pt x="121109" y="160734"/>
                </a:lnTo>
                <a:lnTo>
                  <a:pt x="121332" y="160734"/>
                </a:lnTo>
                <a:lnTo>
                  <a:pt x="121332" y="152362"/>
                </a:lnTo>
                <a:lnTo>
                  <a:pt x="129760" y="152362"/>
                </a:lnTo>
                <a:lnTo>
                  <a:pt x="129760" y="160734"/>
                </a:lnTo>
                <a:lnTo>
                  <a:pt x="129983" y="160734"/>
                </a:lnTo>
                <a:lnTo>
                  <a:pt x="129983" y="152362"/>
                </a:lnTo>
                <a:lnTo>
                  <a:pt x="138410" y="152362"/>
                </a:lnTo>
                <a:lnTo>
                  <a:pt x="138410" y="160734"/>
                </a:lnTo>
                <a:lnTo>
                  <a:pt x="138633" y="160734"/>
                </a:lnTo>
                <a:lnTo>
                  <a:pt x="138633" y="152362"/>
                </a:lnTo>
                <a:lnTo>
                  <a:pt x="147117" y="152362"/>
                </a:lnTo>
                <a:lnTo>
                  <a:pt x="147117" y="160734"/>
                </a:lnTo>
                <a:lnTo>
                  <a:pt x="147340" y="160734"/>
                </a:lnTo>
                <a:lnTo>
                  <a:pt x="147340" y="152362"/>
                </a:lnTo>
                <a:lnTo>
                  <a:pt x="155767" y="152362"/>
                </a:lnTo>
                <a:lnTo>
                  <a:pt x="155767" y="160734"/>
                </a:lnTo>
                <a:lnTo>
                  <a:pt x="155990" y="160734"/>
                </a:lnTo>
                <a:lnTo>
                  <a:pt x="155990" y="152362"/>
                </a:lnTo>
                <a:lnTo>
                  <a:pt x="164418" y="152362"/>
                </a:lnTo>
                <a:lnTo>
                  <a:pt x="164418" y="160734"/>
                </a:lnTo>
                <a:lnTo>
                  <a:pt x="164641" y="160734"/>
                </a:lnTo>
                <a:lnTo>
                  <a:pt x="164641" y="152362"/>
                </a:lnTo>
                <a:lnTo>
                  <a:pt x="173069" y="152362"/>
                </a:lnTo>
                <a:lnTo>
                  <a:pt x="173069" y="160734"/>
                </a:lnTo>
                <a:lnTo>
                  <a:pt x="173292" y="160734"/>
                </a:lnTo>
                <a:lnTo>
                  <a:pt x="173292" y="152362"/>
                </a:lnTo>
                <a:lnTo>
                  <a:pt x="181719" y="152362"/>
                </a:lnTo>
                <a:lnTo>
                  <a:pt x="181719" y="160734"/>
                </a:lnTo>
                <a:lnTo>
                  <a:pt x="181942" y="160734"/>
                </a:lnTo>
                <a:lnTo>
                  <a:pt x="181942" y="152362"/>
                </a:lnTo>
                <a:lnTo>
                  <a:pt x="190370" y="152362"/>
                </a:lnTo>
                <a:lnTo>
                  <a:pt x="190370" y="160734"/>
                </a:lnTo>
                <a:lnTo>
                  <a:pt x="190593" y="160734"/>
                </a:lnTo>
                <a:lnTo>
                  <a:pt x="190593" y="152362"/>
                </a:lnTo>
                <a:lnTo>
                  <a:pt x="199020" y="152362"/>
                </a:lnTo>
                <a:lnTo>
                  <a:pt x="199020" y="160734"/>
                </a:lnTo>
                <a:lnTo>
                  <a:pt x="199244" y="160734"/>
                </a:lnTo>
                <a:lnTo>
                  <a:pt x="199244" y="152362"/>
                </a:lnTo>
                <a:lnTo>
                  <a:pt x="207727" y="152362"/>
                </a:lnTo>
                <a:lnTo>
                  <a:pt x="207727" y="160734"/>
                </a:lnTo>
                <a:lnTo>
                  <a:pt x="207950" y="160734"/>
                </a:lnTo>
                <a:lnTo>
                  <a:pt x="207950" y="152362"/>
                </a:lnTo>
                <a:lnTo>
                  <a:pt x="216377" y="152362"/>
                </a:lnTo>
                <a:lnTo>
                  <a:pt x="216377" y="160734"/>
                </a:lnTo>
                <a:lnTo>
                  <a:pt x="216601" y="160734"/>
                </a:lnTo>
                <a:lnTo>
                  <a:pt x="216601" y="152362"/>
                </a:lnTo>
                <a:lnTo>
                  <a:pt x="225028" y="152362"/>
                </a:lnTo>
                <a:lnTo>
                  <a:pt x="225028" y="160734"/>
                </a:lnTo>
                <a:lnTo>
                  <a:pt x="225251" y="160734"/>
                </a:lnTo>
                <a:lnTo>
                  <a:pt x="225251" y="152362"/>
                </a:lnTo>
                <a:lnTo>
                  <a:pt x="233679" y="152362"/>
                </a:lnTo>
                <a:lnTo>
                  <a:pt x="233679" y="160734"/>
                </a:lnTo>
                <a:lnTo>
                  <a:pt x="233902" y="160734"/>
                </a:lnTo>
                <a:lnTo>
                  <a:pt x="233902" y="152362"/>
                </a:lnTo>
                <a:lnTo>
                  <a:pt x="242329" y="152362"/>
                </a:lnTo>
                <a:lnTo>
                  <a:pt x="242329" y="160734"/>
                </a:lnTo>
                <a:lnTo>
                  <a:pt x="242553" y="160734"/>
                </a:lnTo>
                <a:lnTo>
                  <a:pt x="242553" y="152362"/>
                </a:lnTo>
                <a:lnTo>
                  <a:pt x="250980" y="152362"/>
                </a:lnTo>
                <a:lnTo>
                  <a:pt x="250980" y="160734"/>
                </a:lnTo>
                <a:lnTo>
                  <a:pt x="251203" y="160734"/>
                </a:lnTo>
                <a:lnTo>
                  <a:pt x="251203" y="152362"/>
                </a:lnTo>
                <a:lnTo>
                  <a:pt x="259686" y="152362"/>
                </a:lnTo>
                <a:lnTo>
                  <a:pt x="259686" y="160734"/>
                </a:lnTo>
                <a:lnTo>
                  <a:pt x="259910" y="160734"/>
                </a:lnTo>
                <a:lnTo>
                  <a:pt x="259910" y="152362"/>
                </a:lnTo>
                <a:lnTo>
                  <a:pt x="268337" y="152362"/>
                </a:lnTo>
                <a:lnTo>
                  <a:pt x="268337" y="160734"/>
                </a:lnTo>
                <a:lnTo>
                  <a:pt x="268560" y="160734"/>
                </a:lnTo>
                <a:lnTo>
                  <a:pt x="268560" y="152362"/>
                </a:lnTo>
                <a:lnTo>
                  <a:pt x="276988" y="152362"/>
                </a:lnTo>
                <a:lnTo>
                  <a:pt x="276988" y="160734"/>
                </a:lnTo>
                <a:lnTo>
                  <a:pt x="277211" y="160734"/>
                </a:lnTo>
                <a:lnTo>
                  <a:pt x="277211" y="152362"/>
                </a:lnTo>
                <a:lnTo>
                  <a:pt x="285750" y="152362"/>
                </a:lnTo>
                <a:lnTo>
                  <a:pt x="285750" y="152139"/>
                </a:lnTo>
                <a:lnTo>
                  <a:pt x="277211" y="152139"/>
                </a:lnTo>
                <a:lnTo>
                  <a:pt x="277211" y="143935"/>
                </a:lnTo>
                <a:lnTo>
                  <a:pt x="285750" y="143935"/>
                </a:lnTo>
                <a:lnTo>
                  <a:pt x="285750" y="143712"/>
                </a:lnTo>
                <a:lnTo>
                  <a:pt x="277211" y="143712"/>
                </a:lnTo>
                <a:lnTo>
                  <a:pt x="277211" y="135452"/>
                </a:lnTo>
                <a:lnTo>
                  <a:pt x="285750" y="135452"/>
                </a:lnTo>
                <a:lnTo>
                  <a:pt x="285750" y="135229"/>
                </a:lnTo>
                <a:lnTo>
                  <a:pt x="277211" y="135229"/>
                </a:lnTo>
                <a:lnTo>
                  <a:pt x="277211" y="127025"/>
                </a:lnTo>
                <a:lnTo>
                  <a:pt x="285750" y="127025"/>
                </a:lnTo>
                <a:lnTo>
                  <a:pt x="285750" y="126801"/>
                </a:lnTo>
                <a:lnTo>
                  <a:pt x="277211" y="126801"/>
                </a:lnTo>
                <a:lnTo>
                  <a:pt x="277211" y="118541"/>
                </a:lnTo>
                <a:lnTo>
                  <a:pt x="285750" y="118541"/>
                </a:lnTo>
                <a:lnTo>
                  <a:pt x="285750" y="118318"/>
                </a:lnTo>
                <a:lnTo>
                  <a:pt x="277211" y="118318"/>
                </a:lnTo>
                <a:lnTo>
                  <a:pt x="277211" y="110114"/>
                </a:lnTo>
                <a:lnTo>
                  <a:pt x="285750" y="110114"/>
                </a:lnTo>
                <a:lnTo>
                  <a:pt x="285750" y="109891"/>
                </a:lnTo>
                <a:lnTo>
                  <a:pt x="277211" y="109891"/>
                </a:lnTo>
                <a:lnTo>
                  <a:pt x="277211" y="101631"/>
                </a:lnTo>
                <a:lnTo>
                  <a:pt x="285750" y="101631"/>
                </a:lnTo>
                <a:lnTo>
                  <a:pt x="285750" y="101408"/>
                </a:lnTo>
                <a:lnTo>
                  <a:pt x="277211" y="101408"/>
                </a:lnTo>
                <a:lnTo>
                  <a:pt x="277211" y="93148"/>
                </a:lnTo>
                <a:lnTo>
                  <a:pt x="285750" y="93148"/>
                </a:lnTo>
                <a:lnTo>
                  <a:pt x="285750" y="92924"/>
                </a:lnTo>
                <a:lnTo>
                  <a:pt x="277211" y="92924"/>
                </a:lnTo>
                <a:lnTo>
                  <a:pt x="277211" y="84720"/>
                </a:lnTo>
                <a:lnTo>
                  <a:pt x="285750" y="84720"/>
                </a:lnTo>
                <a:lnTo>
                  <a:pt x="285750" y="84497"/>
                </a:lnTo>
                <a:lnTo>
                  <a:pt x="277211" y="84497"/>
                </a:lnTo>
                <a:lnTo>
                  <a:pt x="277211" y="76237"/>
                </a:lnTo>
                <a:lnTo>
                  <a:pt x="285750" y="76237"/>
                </a:lnTo>
                <a:lnTo>
                  <a:pt x="285750" y="76014"/>
                </a:lnTo>
                <a:lnTo>
                  <a:pt x="277211" y="76014"/>
                </a:lnTo>
                <a:lnTo>
                  <a:pt x="277211" y="67810"/>
                </a:lnTo>
                <a:lnTo>
                  <a:pt x="285750" y="67810"/>
                </a:lnTo>
                <a:lnTo>
                  <a:pt x="285750" y="67586"/>
                </a:lnTo>
                <a:lnTo>
                  <a:pt x="277211" y="67586"/>
                </a:lnTo>
                <a:lnTo>
                  <a:pt x="277211" y="59326"/>
                </a:lnTo>
                <a:lnTo>
                  <a:pt x="285750" y="59326"/>
                </a:lnTo>
                <a:lnTo>
                  <a:pt x="285750" y="59103"/>
                </a:lnTo>
                <a:lnTo>
                  <a:pt x="277211" y="59103"/>
                </a:lnTo>
                <a:lnTo>
                  <a:pt x="277211" y="50843"/>
                </a:lnTo>
                <a:lnTo>
                  <a:pt x="285750" y="50843"/>
                </a:lnTo>
                <a:lnTo>
                  <a:pt x="285750" y="50620"/>
                </a:lnTo>
                <a:lnTo>
                  <a:pt x="277211" y="50620"/>
                </a:lnTo>
                <a:lnTo>
                  <a:pt x="277211" y="42416"/>
                </a:lnTo>
                <a:lnTo>
                  <a:pt x="285750" y="42416"/>
                </a:lnTo>
                <a:lnTo>
                  <a:pt x="285750" y="42193"/>
                </a:lnTo>
                <a:lnTo>
                  <a:pt x="277211" y="42193"/>
                </a:lnTo>
                <a:lnTo>
                  <a:pt x="277211" y="33933"/>
                </a:lnTo>
                <a:lnTo>
                  <a:pt x="285750" y="33933"/>
                </a:lnTo>
                <a:lnTo>
                  <a:pt x="285750" y="33709"/>
                </a:lnTo>
                <a:lnTo>
                  <a:pt x="277211" y="33709"/>
                </a:lnTo>
                <a:lnTo>
                  <a:pt x="277211" y="25505"/>
                </a:lnTo>
                <a:lnTo>
                  <a:pt x="285750" y="25505"/>
                </a:lnTo>
                <a:lnTo>
                  <a:pt x="285750" y="25282"/>
                </a:lnTo>
                <a:lnTo>
                  <a:pt x="277211" y="25282"/>
                </a:lnTo>
                <a:lnTo>
                  <a:pt x="277211" y="17022"/>
                </a:lnTo>
                <a:lnTo>
                  <a:pt x="285750" y="17022"/>
                </a:lnTo>
                <a:lnTo>
                  <a:pt x="285750" y="16799"/>
                </a:lnTo>
                <a:lnTo>
                  <a:pt x="277211" y="16799"/>
                </a:lnTo>
                <a:lnTo>
                  <a:pt x="277211" y="8595"/>
                </a:lnTo>
                <a:lnTo>
                  <a:pt x="285750" y="8595"/>
                </a:lnTo>
                <a:lnTo>
                  <a:pt x="285750" y="8372"/>
                </a:lnTo>
                <a:lnTo>
                  <a:pt x="277211" y="8372"/>
                </a:lnTo>
                <a:lnTo>
                  <a:pt x="277211" y="0"/>
                </a:lnTo>
                <a:lnTo>
                  <a:pt x="276988" y="0"/>
                </a:lnTo>
                <a:lnTo>
                  <a:pt x="276988" y="8372"/>
                </a:lnTo>
                <a:lnTo>
                  <a:pt x="268560" y="8372"/>
                </a:lnTo>
                <a:lnTo>
                  <a:pt x="268560" y="0"/>
                </a:lnTo>
                <a:lnTo>
                  <a:pt x="268337" y="0"/>
                </a:lnTo>
                <a:lnTo>
                  <a:pt x="268337" y="8372"/>
                </a:lnTo>
                <a:lnTo>
                  <a:pt x="259910" y="8372"/>
                </a:lnTo>
                <a:lnTo>
                  <a:pt x="259910" y="0"/>
                </a:lnTo>
                <a:lnTo>
                  <a:pt x="259686" y="0"/>
                </a:lnTo>
                <a:lnTo>
                  <a:pt x="259686" y="8372"/>
                </a:lnTo>
                <a:lnTo>
                  <a:pt x="251203" y="8372"/>
                </a:lnTo>
                <a:lnTo>
                  <a:pt x="251203" y="0"/>
                </a:lnTo>
                <a:lnTo>
                  <a:pt x="250980" y="0"/>
                </a:lnTo>
                <a:lnTo>
                  <a:pt x="250980" y="8372"/>
                </a:lnTo>
                <a:lnTo>
                  <a:pt x="242553" y="8372"/>
                </a:lnTo>
                <a:lnTo>
                  <a:pt x="242553" y="0"/>
                </a:lnTo>
                <a:lnTo>
                  <a:pt x="242329" y="0"/>
                </a:lnTo>
                <a:lnTo>
                  <a:pt x="242329" y="8372"/>
                </a:lnTo>
                <a:lnTo>
                  <a:pt x="233902" y="8372"/>
                </a:lnTo>
                <a:lnTo>
                  <a:pt x="233902" y="0"/>
                </a:lnTo>
                <a:lnTo>
                  <a:pt x="233679" y="0"/>
                </a:lnTo>
                <a:lnTo>
                  <a:pt x="233679" y="8372"/>
                </a:lnTo>
                <a:lnTo>
                  <a:pt x="225251" y="8372"/>
                </a:lnTo>
                <a:lnTo>
                  <a:pt x="225251" y="0"/>
                </a:lnTo>
                <a:lnTo>
                  <a:pt x="225028" y="0"/>
                </a:lnTo>
                <a:lnTo>
                  <a:pt x="225028" y="8372"/>
                </a:lnTo>
                <a:lnTo>
                  <a:pt x="216601" y="8372"/>
                </a:lnTo>
                <a:lnTo>
                  <a:pt x="216601" y="0"/>
                </a:lnTo>
                <a:lnTo>
                  <a:pt x="216377" y="0"/>
                </a:lnTo>
                <a:lnTo>
                  <a:pt x="216377" y="8372"/>
                </a:lnTo>
                <a:lnTo>
                  <a:pt x="207950" y="8372"/>
                </a:lnTo>
                <a:lnTo>
                  <a:pt x="207950" y="0"/>
                </a:lnTo>
                <a:lnTo>
                  <a:pt x="207727" y="0"/>
                </a:lnTo>
                <a:lnTo>
                  <a:pt x="207727" y="8372"/>
                </a:lnTo>
                <a:lnTo>
                  <a:pt x="199244" y="8372"/>
                </a:lnTo>
                <a:lnTo>
                  <a:pt x="199244" y="0"/>
                </a:lnTo>
                <a:lnTo>
                  <a:pt x="199020" y="0"/>
                </a:lnTo>
                <a:lnTo>
                  <a:pt x="199020" y="8372"/>
                </a:lnTo>
                <a:lnTo>
                  <a:pt x="190593" y="8372"/>
                </a:lnTo>
                <a:lnTo>
                  <a:pt x="190593" y="0"/>
                </a:lnTo>
                <a:lnTo>
                  <a:pt x="190370" y="0"/>
                </a:lnTo>
                <a:lnTo>
                  <a:pt x="190370" y="8372"/>
                </a:lnTo>
                <a:lnTo>
                  <a:pt x="181942" y="8372"/>
                </a:lnTo>
                <a:lnTo>
                  <a:pt x="181942" y="0"/>
                </a:lnTo>
                <a:lnTo>
                  <a:pt x="181719" y="0"/>
                </a:lnTo>
                <a:lnTo>
                  <a:pt x="181719" y="8372"/>
                </a:lnTo>
                <a:lnTo>
                  <a:pt x="173292" y="8372"/>
                </a:lnTo>
                <a:lnTo>
                  <a:pt x="173292" y="0"/>
                </a:lnTo>
                <a:lnTo>
                  <a:pt x="173069" y="0"/>
                </a:lnTo>
                <a:lnTo>
                  <a:pt x="173069" y="8372"/>
                </a:lnTo>
                <a:lnTo>
                  <a:pt x="164641" y="8372"/>
                </a:lnTo>
                <a:lnTo>
                  <a:pt x="164641" y="0"/>
                </a:lnTo>
                <a:lnTo>
                  <a:pt x="164418" y="0"/>
                </a:lnTo>
                <a:lnTo>
                  <a:pt x="164418" y="8372"/>
                </a:lnTo>
                <a:lnTo>
                  <a:pt x="155990" y="8372"/>
                </a:lnTo>
                <a:lnTo>
                  <a:pt x="155990" y="0"/>
                </a:lnTo>
                <a:lnTo>
                  <a:pt x="155767" y="0"/>
                </a:lnTo>
                <a:lnTo>
                  <a:pt x="155767" y="8372"/>
                </a:lnTo>
                <a:lnTo>
                  <a:pt x="147340" y="8372"/>
                </a:lnTo>
                <a:lnTo>
                  <a:pt x="147340" y="0"/>
                </a:lnTo>
                <a:lnTo>
                  <a:pt x="147117" y="0"/>
                </a:lnTo>
                <a:lnTo>
                  <a:pt x="147117" y="8372"/>
                </a:lnTo>
                <a:lnTo>
                  <a:pt x="138633" y="8372"/>
                </a:lnTo>
                <a:lnTo>
                  <a:pt x="138633" y="0"/>
                </a:lnTo>
                <a:lnTo>
                  <a:pt x="138410" y="0"/>
                </a:lnTo>
                <a:lnTo>
                  <a:pt x="138410" y="8372"/>
                </a:lnTo>
                <a:lnTo>
                  <a:pt x="129983" y="8372"/>
                </a:lnTo>
                <a:lnTo>
                  <a:pt x="129983" y="0"/>
                </a:lnTo>
                <a:lnTo>
                  <a:pt x="129760" y="0"/>
                </a:lnTo>
                <a:lnTo>
                  <a:pt x="129760" y="8372"/>
                </a:lnTo>
                <a:lnTo>
                  <a:pt x="121332" y="8372"/>
                </a:lnTo>
                <a:lnTo>
                  <a:pt x="121332" y="0"/>
                </a:lnTo>
                <a:lnTo>
                  <a:pt x="121109" y="0"/>
                </a:lnTo>
                <a:lnTo>
                  <a:pt x="121109" y="8372"/>
                </a:lnTo>
                <a:lnTo>
                  <a:pt x="112681" y="8372"/>
                </a:lnTo>
                <a:lnTo>
                  <a:pt x="112681" y="0"/>
                </a:lnTo>
                <a:lnTo>
                  <a:pt x="112458" y="0"/>
                </a:lnTo>
                <a:lnTo>
                  <a:pt x="112458" y="8372"/>
                </a:lnTo>
                <a:lnTo>
                  <a:pt x="104031" y="8372"/>
                </a:lnTo>
                <a:lnTo>
                  <a:pt x="104031" y="0"/>
                </a:lnTo>
                <a:lnTo>
                  <a:pt x="103808" y="0"/>
                </a:lnTo>
                <a:lnTo>
                  <a:pt x="103808" y="8372"/>
                </a:lnTo>
                <a:lnTo>
                  <a:pt x="95380" y="8372"/>
                </a:lnTo>
                <a:lnTo>
                  <a:pt x="95380" y="0"/>
                </a:lnTo>
                <a:lnTo>
                  <a:pt x="95157" y="0"/>
                </a:lnTo>
                <a:lnTo>
                  <a:pt x="95157" y="8372"/>
                </a:lnTo>
                <a:lnTo>
                  <a:pt x="86730" y="8372"/>
                </a:lnTo>
                <a:lnTo>
                  <a:pt x="86730" y="0"/>
                </a:lnTo>
                <a:lnTo>
                  <a:pt x="86506" y="0"/>
                </a:lnTo>
                <a:lnTo>
                  <a:pt x="86506" y="8372"/>
                </a:lnTo>
                <a:lnTo>
                  <a:pt x="78023" y="8372"/>
                </a:lnTo>
                <a:lnTo>
                  <a:pt x="78023" y="0"/>
                </a:lnTo>
                <a:lnTo>
                  <a:pt x="77800" y="0"/>
                </a:lnTo>
                <a:lnTo>
                  <a:pt x="77800" y="8372"/>
                </a:lnTo>
                <a:lnTo>
                  <a:pt x="69373" y="8372"/>
                </a:lnTo>
                <a:lnTo>
                  <a:pt x="69373" y="0"/>
                </a:lnTo>
                <a:lnTo>
                  <a:pt x="69149" y="0"/>
                </a:lnTo>
                <a:lnTo>
                  <a:pt x="69149" y="8372"/>
                </a:lnTo>
                <a:lnTo>
                  <a:pt x="60722" y="8372"/>
                </a:lnTo>
                <a:lnTo>
                  <a:pt x="60722" y="0"/>
                </a:lnTo>
                <a:lnTo>
                  <a:pt x="60499" y="0"/>
                </a:lnTo>
                <a:lnTo>
                  <a:pt x="60499" y="8372"/>
                </a:lnTo>
                <a:lnTo>
                  <a:pt x="52071" y="8372"/>
                </a:lnTo>
                <a:lnTo>
                  <a:pt x="52071" y="0"/>
                </a:lnTo>
                <a:lnTo>
                  <a:pt x="51848" y="0"/>
                </a:lnTo>
                <a:lnTo>
                  <a:pt x="51848" y="8372"/>
                </a:lnTo>
                <a:lnTo>
                  <a:pt x="43421" y="8372"/>
                </a:lnTo>
                <a:lnTo>
                  <a:pt x="43421" y="0"/>
                </a:lnTo>
                <a:lnTo>
                  <a:pt x="43197" y="0"/>
                </a:lnTo>
                <a:lnTo>
                  <a:pt x="43197" y="8372"/>
                </a:lnTo>
                <a:lnTo>
                  <a:pt x="34770" y="8372"/>
                </a:lnTo>
                <a:lnTo>
                  <a:pt x="34770" y="0"/>
                </a:lnTo>
                <a:lnTo>
                  <a:pt x="34547" y="0"/>
                </a:lnTo>
                <a:lnTo>
                  <a:pt x="34547" y="8372"/>
                </a:lnTo>
                <a:lnTo>
                  <a:pt x="26064" y="8372"/>
                </a:lnTo>
                <a:lnTo>
                  <a:pt x="26064" y="0"/>
                </a:lnTo>
                <a:lnTo>
                  <a:pt x="25840" y="0"/>
                </a:lnTo>
                <a:lnTo>
                  <a:pt x="25840" y="8372"/>
                </a:lnTo>
                <a:lnTo>
                  <a:pt x="17413" y="8372"/>
                </a:lnTo>
                <a:lnTo>
                  <a:pt x="17413" y="0"/>
                </a:lnTo>
                <a:lnTo>
                  <a:pt x="17190" y="0"/>
                </a:lnTo>
                <a:lnTo>
                  <a:pt x="17190" y="8372"/>
                </a:lnTo>
                <a:lnTo>
                  <a:pt x="8762" y="8372"/>
                </a:lnTo>
                <a:lnTo>
                  <a:pt x="8762" y="0"/>
                </a:lnTo>
                <a:close/>
              </a:path>
            </a:pathLst>
          </a:custGeom>
          <a:solidFill>
            <a:srgbClr val="00041C">
              <a:alpha val="18820"/>
            </a:srgbClr>
          </a:solidFill>
          <a:ln>
            <a:noFill/>
          </a:ln>
        </p:spPr>
      </p:sp>
      <p:sp>
        <p:nvSpPr>
          <p:cNvPr id="174" name="Google Shape;174;p14"/>
          <p:cNvSpPr txBox="1">
            <a:spLocks noGrp="1"/>
          </p:cNvSpPr>
          <p:nvPr>
            <p:ph type="title"/>
          </p:nvPr>
        </p:nvSpPr>
        <p:spPr>
          <a:xfrm>
            <a:off x="448200" y="668880"/>
            <a:ext cx="7772100" cy="11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grpSp>
        <p:nvGrpSpPr>
          <p:cNvPr id="175" name="Google Shape;175;p14"/>
          <p:cNvGrpSpPr/>
          <p:nvPr/>
        </p:nvGrpSpPr>
        <p:grpSpPr>
          <a:xfrm>
            <a:off x="28440" y="2196720"/>
            <a:ext cx="9093607" cy="2946630"/>
            <a:chOff x="28440" y="2196720"/>
            <a:chExt cx="9093607" cy="2946630"/>
          </a:xfrm>
        </p:grpSpPr>
        <p:sp>
          <p:nvSpPr>
            <p:cNvPr id="176" name="Google Shape;176;p14"/>
            <p:cNvSpPr/>
            <p:nvPr/>
          </p:nvSpPr>
          <p:spPr>
            <a:xfrm>
              <a:off x="299880" y="3964320"/>
              <a:ext cx="228233" cy="1179023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177" name="Google Shape;177;p14"/>
            <p:cNvSpPr/>
            <p:nvPr/>
          </p:nvSpPr>
          <p:spPr>
            <a:xfrm>
              <a:off x="28440" y="3473280"/>
              <a:ext cx="228247" cy="1670070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178" name="Google Shape;178;p14"/>
            <p:cNvSpPr/>
            <p:nvPr/>
          </p:nvSpPr>
          <p:spPr>
            <a:xfrm>
              <a:off x="576720" y="2965680"/>
              <a:ext cx="230036" cy="2177272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179" name="Google Shape;179;p14"/>
            <p:cNvSpPr/>
            <p:nvPr/>
          </p:nvSpPr>
          <p:spPr>
            <a:xfrm>
              <a:off x="853560" y="3292200"/>
              <a:ext cx="230040" cy="1851082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180" name="Google Shape;180;p14"/>
            <p:cNvSpPr/>
            <p:nvPr/>
          </p:nvSpPr>
          <p:spPr>
            <a:xfrm>
              <a:off x="1130400" y="4209840"/>
              <a:ext cx="230040" cy="933483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181" name="Google Shape;181;p14"/>
            <p:cNvSpPr/>
            <p:nvPr/>
          </p:nvSpPr>
          <p:spPr>
            <a:xfrm>
              <a:off x="1409040" y="2752560"/>
              <a:ext cx="228247" cy="2390754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182" name="Google Shape;182;p14"/>
            <p:cNvSpPr/>
            <p:nvPr/>
          </p:nvSpPr>
          <p:spPr>
            <a:xfrm>
              <a:off x="1685880" y="3392280"/>
              <a:ext cx="230040" cy="1751021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183" name="Google Shape;183;p14"/>
            <p:cNvSpPr/>
            <p:nvPr/>
          </p:nvSpPr>
          <p:spPr>
            <a:xfrm>
              <a:off x="1962720" y="2965680"/>
              <a:ext cx="230036" cy="2177272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184" name="Google Shape;184;p14"/>
            <p:cNvSpPr/>
            <p:nvPr/>
          </p:nvSpPr>
          <p:spPr>
            <a:xfrm>
              <a:off x="2239560" y="3718800"/>
              <a:ext cx="230040" cy="1424539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185" name="Google Shape;185;p14"/>
            <p:cNvSpPr/>
            <p:nvPr/>
          </p:nvSpPr>
          <p:spPr>
            <a:xfrm>
              <a:off x="2516400" y="2752560"/>
              <a:ext cx="230040" cy="2390754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186" name="Google Shape;186;p14"/>
            <p:cNvSpPr/>
            <p:nvPr/>
          </p:nvSpPr>
          <p:spPr>
            <a:xfrm>
              <a:off x="2795040" y="3392280"/>
              <a:ext cx="228247" cy="1751021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187" name="Google Shape;187;p14"/>
            <p:cNvSpPr/>
            <p:nvPr/>
          </p:nvSpPr>
          <p:spPr>
            <a:xfrm>
              <a:off x="3071880" y="2458440"/>
              <a:ext cx="230040" cy="2684880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188" name="Google Shape;188;p14"/>
            <p:cNvSpPr/>
            <p:nvPr/>
          </p:nvSpPr>
          <p:spPr>
            <a:xfrm>
              <a:off x="3348720" y="2752560"/>
              <a:ext cx="230036" cy="2390754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189" name="Google Shape;189;p14"/>
            <p:cNvSpPr/>
            <p:nvPr/>
          </p:nvSpPr>
          <p:spPr>
            <a:xfrm>
              <a:off x="3625560" y="3473280"/>
              <a:ext cx="230040" cy="1670070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190" name="Google Shape;190;p14"/>
            <p:cNvSpPr/>
            <p:nvPr/>
          </p:nvSpPr>
          <p:spPr>
            <a:xfrm>
              <a:off x="3904200" y="3964320"/>
              <a:ext cx="228247" cy="1179023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191" name="Google Shape;191;p14"/>
            <p:cNvSpPr/>
            <p:nvPr/>
          </p:nvSpPr>
          <p:spPr>
            <a:xfrm>
              <a:off x="4181040" y="3589560"/>
              <a:ext cx="230036" cy="1553789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192" name="Google Shape;192;p14"/>
            <p:cNvSpPr/>
            <p:nvPr/>
          </p:nvSpPr>
          <p:spPr>
            <a:xfrm>
              <a:off x="4457880" y="3081960"/>
              <a:ext cx="230040" cy="2060991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193" name="Google Shape;193;p14"/>
            <p:cNvSpPr/>
            <p:nvPr/>
          </p:nvSpPr>
          <p:spPr>
            <a:xfrm>
              <a:off x="4734360" y="2752560"/>
              <a:ext cx="230036" cy="2390754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194" name="Google Shape;194;p14"/>
            <p:cNvSpPr/>
            <p:nvPr/>
          </p:nvSpPr>
          <p:spPr>
            <a:xfrm>
              <a:off x="5011200" y="2196720"/>
              <a:ext cx="230040" cy="2946601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195" name="Google Shape;195;p14"/>
            <p:cNvSpPr/>
            <p:nvPr/>
          </p:nvSpPr>
          <p:spPr>
            <a:xfrm>
              <a:off x="5289840" y="2965680"/>
              <a:ext cx="228247" cy="2177272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196" name="Google Shape;196;p14"/>
            <p:cNvSpPr/>
            <p:nvPr/>
          </p:nvSpPr>
          <p:spPr>
            <a:xfrm>
              <a:off x="5566680" y="2539440"/>
              <a:ext cx="230036" cy="2603899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197" name="Google Shape;197;p14"/>
            <p:cNvSpPr/>
            <p:nvPr/>
          </p:nvSpPr>
          <p:spPr>
            <a:xfrm>
              <a:off x="5843520" y="2752560"/>
              <a:ext cx="230040" cy="2390754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198" name="Google Shape;198;p14"/>
            <p:cNvSpPr/>
            <p:nvPr/>
          </p:nvSpPr>
          <p:spPr>
            <a:xfrm>
              <a:off x="6120360" y="3670200"/>
              <a:ext cx="230036" cy="147311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199" name="Google Shape;199;p14"/>
            <p:cNvSpPr/>
            <p:nvPr/>
          </p:nvSpPr>
          <p:spPr>
            <a:xfrm>
              <a:off x="6399000" y="3292200"/>
              <a:ext cx="228233" cy="1851082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00" name="Google Shape;200;p14"/>
            <p:cNvSpPr/>
            <p:nvPr/>
          </p:nvSpPr>
          <p:spPr>
            <a:xfrm>
              <a:off x="6675840" y="4048200"/>
              <a:ext cx="230036" cy="1095137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01" name="Google Shape;201;p14"/>
            <p:cNvSpPr/>
            <p:nvPr/>
          </p:nvSpPr>
          <p:spPr>
            <a:xfrm>
              <a:off x="6952680" y="2965680"/>
              <a:ext cx="230036" cy="2177272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02" name="Google Shape;202;p14"/>
            <p:cNvSpPr/>
            <p:nvPr/>
          </p:nvSpPr>
          <p:spPr>
            <a:xfrm>
              <a:off x="7229520" y="3473280"/>
              <a:ext cx="230040" cy="1670070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03" name="Google Shape;203;p14"/>
            <p:cNvSpPr/>
            <p:nvPr/>
          </p:nvSpPr>
          <p:spPr>
            <a:xfrm>
              <a:off x="7506360" y="2655720"/>
              <a:ext cx="230036" cy="2487608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04" name="Google Shape;204;p14"/>
            <p:cNvSpPr/>
            <p:nvPr/>
          </p:nvSpPr>
          <p:spPr>
            <a:xfrm>
              <a:off x="7785000" y="3081960"/>
              <a:ext cx="228233" cy="2060991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05" name="Google Shape;205;p14"/>
            <p:cNvSpPr/>
            <p:nvPr/>
          </p:nvSpPr>
          <p:spPr>
            <a:xfrm>
              <a:off x="8061840" y="2345400"/>
              <a:ext cx="230036" cy="2797939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06" name="Google Shape;206;p14"/>
            <p:cNvSpPr/>
            <p:nvPr/>
          </p:nvSpPr>
          <p:spPr>
            <a:xfrm>
              <a:off x="8338680" y="2196720"/>
              <a:ext cx="230040" cy="2946601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07" name="Google Shape;207;p14"/>
            <p:cNvSpPr/>
            <p:nvPr/>
          </p:nvSpPr>
          <p:spPr>
            <a:xfrm>
              <a:off x="8615520" y="2965680"/>
              <a:ext cx="230040" cy="2177272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08" name="Google Shape;208;p14"/>
            <p:cNvSpPr/>
            <p:nvPr/>
          </p:nvSpPr>
          <p:spPr>
            <a:xfrm>
              <a:off x="8893800" y="2345400"/>
              <a:ext cx="228247" cy="2797939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</p:grpSp>
      <p:grpSp>
        <p:nvGrpSpPr>
          <p:cNvPr id="209" name="Google Shape;209;p14"/>
          <p:cNvGrpSpPr/>
          <p:nvPr/>
        </p:nvGrpSpPr>
        <p:grpSpPr>
          <a:xfrm>
            <a:off x="28440" y="3359880"/>
            <a:ext cx="9093958" cy="1783474"/>
            <a:chOff x="28440" y="3359880"/>
            <a:chExt cx="9093958" cy="1783474"/>
          </a:xfrm>
        </p:grpSpPr>
        <p:sp>
          <p:nvSpPr>
            <p:cNvPr id="210" name="Google Shape;210;p14"/>
            <p:cNvSpPr/>
            <p:nvPr/>
          </p:nvSpPr>
          <p:spPr>
            <a:xfrm>
              <a:off x="435600" y="4491000"/>
              <a:ext cx="92519" cy="652314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11" name="Google Shape;211;p14"/>
            <p:cNvSpPr/>
            <p:nvPr/>
          </p:nvSpPr>
          <p:spPr>
            <a:xfrm>
              <a:off x="299880" y="4229280"/>
              <a:ext cx="92519" cy="914057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12" name="Google Shape;212;p14"/>
            <p:cNvSpPr/>
            <p:nvPr/>
          </p:nvSpPr>
          <p:spPr>
            <a:xfrm>
              <a:off x="164160" y="4109760"/>
              <a:ext cx="92519" cy="1033558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13" name="Google Shape;213;p14"/>
            <p:cNvSpPr/>
            <p:nvPr/>
          </p:nvSpPr>
          <p:spPr>
            <a:xfrm>
              <a:off x="28440" y="4413240"/>
              <a:ext cx="92521" cy="730067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14" name="Google Shape;214;p14"/>
            <p:cNvSpPr/>
            <p:nvPr/>
          </p:nvSpPr>
          <p:spPr>
            <a:xfrm>
              <a:off x="712440" y="4109760"/>
              <a:ext cx="94318" cy="1033558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15" name="Google Shape;215;p14"/>
            <p:cNvSpPr/>
            <p:nvPr/>
          </p:nvSpPr>
          <p:spPr>
            <a:xfrm>
              <a:off x="576720" y="4435920"/>
              <a:ext cx="94318" cy="70740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16" name="Google Shape;216;p14"/>
            <p:cNvSpPr/>
            <p:nvPr/>
          </p:nvSpPr>
          <p:spPr>
            <a:xfrm>
              <a:off x="989280" y="3773520"/>
              <a:ext cx="94323" cy="1369791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17" name="Google Shape;217;p14"/>
            <p:cNvSpPr/>
            <p:nvPr/>
          </p:nvSpPr>
          <p:spPr>
            <a:xfrm>
              <a:off x="853560" y="3980520"/>
              <a:ext cx="94318" cy="1162825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18" name="Google Shape;218;p14"/>
            <p:cNvSpPr/>
            <p:nvPr/>
          </p:nvSpPr>
          <p:spPr>
            <a:xfrm>
              <a:off x="1266120" y="4380840"/>
              <a:ext cx="94318" cy="762132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19" name="Google Shape;219;p14"/>
            <p:cNvSpPr/>
            <p:nvPr/>
          </p:nvSpPr>
          <p:spPr>
            <a:xfrm>
              <a:off x="1130400" y="4012560"/>
              <a:ext cx="94318" cy="1130384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20" name="Google Shape;220;p14"/>
            <p:cNvSpPr/>
            <p:nvPr/>
          </p:nvSpPr>
          <p:spPr>
            <a:xfrm>
              <a:off x="1542960" y="4109760"/>
              <a:ext cx="94318" cy="1033558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21" name="Google Shape;221;p14"/>
            <p:cNvSpPr/>
            <p:nvPr/>
          </p:nvSpPr>
          <p:spPr>
            <a:xfrm>
              <a:off x="1407240" y="4380840"/>
              <a:ext cx="94318" cy="762132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22" name="Google Shape;222;p14"/>
            <p:cNvSpPr/>
            <p:nvPr/>
          </p:nvSpPr>
          <p:spPr>
            <a:xfrm>
              <a:off x="1821600" y="3902760"/>
              <a:ext cx="92519" cy="1240538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23" name="Google Shape;223;p14"/>
            <p:cNvSpPr/>
            <p:nvPr/>
          </p:nvSpPr>
          <p:spPr>
            <a:xfrm>
              <a:off x="1685880" y="4229280"/>
              <a:ext cx="94318" cy="914057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24" name="Google Shape;224;p14"/>
            <p:cNvSpPr/>
            <p:nvPr/>
          </p:nvSpPr>
          <p:spPr>
            <a:xfrm>
              <a:off x="2098440" y="3773520"/>
              <a:ext cx="94318" cy="1369791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25" name="Google Shape;225;p14"/>
            <p:cNvSpPr/>
            <p:nvPr/>
          </p:nvSpPr>
          <p:spPr>
            <a:xfrm>
              <a:off x="1962720" y="3902760"/>
              <a:ext cx="94318" cy="1240538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26" name="Google Shape;226;p14"/>
            <p:cNvSpPr/>
            <p:nvPr/>
          </p:nvSpPr>
          <p:spPr>
            <a:xfrm>
              <a:off x="2375280" y="4361760"/>
              <a:ext cx="94323" cy="781549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27" name="Google Shape;227;p14"/>
            <p:cNvSpPr/>
            <p:nvPr/>
          </p:nvSpPr>
          <p:spPr>
            <a:xfrm>
              <a:off x="2239560" y="4044960"/>
              <a:ext cx="94318" cy="1098378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28" name="Google Shape;228;p14"/>
            <p:cNvSpPr/>
            <p:nvPr/>
          </p:nvSpPr>
          <p:spPr>
            <a:xfrm>
              <a:off x="2652120" y="4348800"/>
              <a:ext cx="94318" cy="794521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29" name="Google Shape;229;p14"/>
            <p:cNvSpPr/>
            <p:nvPr/>
          </p:nvSpPr>
          <p:spPr>
            <a:xfrm>
              <a:off x="2516400" y="4458600"/>
              <a:ext cx="94318" cy="684718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30" name="Google Shape;230;p14"/>
            <p:cNvSpPr/>
            <p:nvPr/>
          </p:nvSpPr>
          <p:spPr>
            <a:xfrm>
              <a:off x="2930760" y="3838320"/>
              <a:ext cx="92519" cy="1305022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31" name="Google Shape;231;p14"/>
            <p:cNvSpPr/>
            <p:nvPr/>
          </p:nvSpPr>
          <p:spPr>
            <a:xfrm>
              <a:off x="2795040" y="4229280"/>
              <a:ext cx="92519" cy="914057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32" name="Google Shape;232;p14"/>
            <p:cNvSpPr/>
            <p:nvPr/>
          </p:nvSpPr>
          <p:spPr>
            <a:xfrm>
              <a:off x="3207600" y="3773520"/>
              <a:ext cx="94318" cy="1369791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33" name="Google Shape;233;p14"/>
            <p:cNvSpPr/>
            <p:nvPr/>
          </p:nvSpPr>
          <p:spPr>
            <a:xfrm>
              <a:off x="3071880" y="3644280"/>
              <a:ext cx="94318" cy="1499048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34" name="Google Shape;234;p14"/>
            <p:cNvSpPr/>
            <p:nvPr/>
          </p:nvSpPr>
          <p:spPr>
            <a:xfrm>
              <a:off x="3484440" y="4035240"/>
              <a:ext cx="94318" cy="1108093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35" name="Google Shape;235;p14"/>
            <p:cNvSpPr/>
            <p:nvPr/>
          </p:nvSpPr>
          <p:spPr>
            <a:xfrm>
              <a:off x="3348720" y="3644280"/>
              <a:ext cx="94318" cy="1499048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36" name="Google Shape;236;p14"/>
            <p:cNvSpPr/>
            <p:nvPr/>
          </p:nvSpPr>
          <p:spPr>
            <a:xfrm>
              <a:off x="3761280" y="4413240"/>
              <a:ext cx="94323" cy="730067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37" name="Google Shape;237;p14"/>
            <p:cNvSpPr/>
            <p:nvPr/>
          </p:nvSpPr>
          <p:spPr>
            <a:xfrm>
              <a:off x="3625560" y="3902760"/>
              <a:ext cx="94318" cy="1240538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38" name="Google Shape;238;p14"/>
            <p:cNvSpPr/>
            <p:nvPr/>
          </p:nvSpPr>
          <p:spPr>
            <a:xfrm>
              <a:off x="4038120" y="4229280"/>
              <a:ext cx="94318" cy="914057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39" name="Google Shape;239;p14"/>
            <p:cNvSpPr/>
            <p:nvPr/>
          </p:nvSpPr>
          <p:spPr>
            <a:xfrm>
              <a:off x="3902400" y="4587840"/>
              <a:ext cx="94323" cy="55548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40" name="Google Shape;240;p14"/>
            <p:cNvSpPr/>
            <p:nvPr/>
          </p:nvSpPr>
          <p:spPr>
            <a:xfrm>
              <a:off x="4316760" y="4229280"/>
              <a:ext cx="94318" cy="914057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41" name="Google Shape;241;p14"/>
            <p:cNvSpPr/>
            <p:nvPr/>
          </p:nvSpPr>
          <p:spPr>
            <a:xfrm>
              <a:off x="4181040" y="4413240"/>
              <a:ext cx="94318" cy="730067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42" name="Google Shape;242;p14"/>
            <p:cNvSpPr/>
            <p:nvPr/>
          </p:nvSpPr>
          <p:spPr>
            <a:xfrm>
              <a:off x="4593240" y="4109760"/>
              <a:ext cx="94318" cy="1033558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43" name="Google Shape;243;p14"/>
            <p:cNvSpPr/>
            <p:nvPr/>
          </p:nvSpPr>
          <p:spPr>
            <a:xfrm>
              <a:off x="4457880" y="4413240"/>
              <a:ext cx="94318" cy="730067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44" name="Google Shape;244;p14"/>
            <p:cNvSpPr/>
            <p:nvPr/>
          </p:nvSpPr>
          <p:spPr>
            <a:xfrm>
              <a:off x="4870080" y="3773520"/>
              <a:ext cx="94318" cy="1369791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45" name="Google Shape;245;p14"/>
            <p:cNvSpPr/>
            <p:nvPr/>
          </p:nvSpPr>
          <p:spPr>
            <a:xfrm>
              <a:off x="4734360" y="3902760"/>
              <a:ext cx="94318" cy="1240538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46" name="Google Shape;246;p14"/>
            <p:cNvSpPr/>
            <p:nvPr/>
          </p:nvSpPr>
          <p:spPr>
            <a:xfrm>
              <a:off x="5146920" y="3359880"/>
              <a:ext cx="94323" cy="1783090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47" name="Google Shape;247;p14"/>
            <p:cNvSpPr/>
            <p:nvPr/>
          </p:nvSpPr>
          <p:spPr>
            <a:xfrm>
              <a:off x="5011200" y="3489120"/>
              <a:ext cx="94318" cy="165385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48" name="Google Shape;248;p14"/>
            <p:cNvSpPr/>
            <p:nvPr/>
          </p:nvSpPr>
          <p:spPr>
            <a:xfrm>
              <a:off x="5425560" y="4109760"/>
              <a:ext cx="94318" cy="1033558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49" name="Google Shape;249;p14"/>
            <p:cNvSpPr/>
            <p:nvPr/>
          </p:nvSpPr>
          <p:spPr>
            <a:xfrm>
              <a:off x="5289840" y="3576600"/>
              <a:ext cx="94318" cy="1566754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50" name="Google Shape;250;p14"/>
            <p:cNvSpPr/>
            <p:nvPr/>
          </p:nvSpPr>
          <p:spPr>
            <a:xfrm>
              <a:off x="5702400" y="4380840"/>
              <a:ext cx="94318" cy="762132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51" name="Google Shape;251;p14"/>
            <p:cNvSpPr/>
            <p:nvPr/>
          </p:nvSpPr>
          <p:spPr>
            <a:xfrm>
              <a:off x="5566680" y="3828600"/>
              <a:ext cx="94318" cy="1314744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52" name="Google Shape;252;p14"/>
            <p:cNvSpPr/>
            <p:nvPr/>
          </p:nvSpPr>
          <p:spPr>
            <a:xfrm>
              <a:off x="5979240" y="4109760"/>
              <a:ext cx="94318" cy="1033558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53" name="Google Shape;253;p14"/>
            <p:cNvSpPr/>
            <p:nvPr/>
          </p:nvSpPr>
          <p:spPr>
            <a:xfrm>
              <a:off x="5843520" y="4545720"/>
              <a:ext cx="94318" cy="59725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54" name="Google Shape;254;p14"/>
            <p:cNvSpPr/>
            <p:nvPr/>
          </p:nvSpPr>
          <p:spPr>
            <a:xfrm>
              <a:off x="6256080" y="4536000"/>
              <a:ext cx="94318" cy="606968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55" name="Google Shape;255;p14"/>
            <p:cNvSpPr/>
            <p:nvPr/>
          </p:nvSpPr>
          <p:spPr>
            <a:xfrm>
              <a:off x="6120360" y="4413240"/>
              <a:ext cx="94318" cy="730067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56" name="Google Shape;256;p14"/>
            <p:cNvSpPr/>
            <p:nvPr/>
          </p:nvSpPr>
          <p:spPr>
            <a:xfrm>
              <a:off x="6534720" y="3989880"/>
              <a:ext cx="92519" cy="115306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57" name="Google Shape;257;p14"/>
            <p:cNvSpPr/>
            <p:nvPr/>
          </p:nvSpPr>
          <p:spPr>
            <a:xfrm>
              <a:off x="6399000" y="4413240"/>
              <a:ext cx="92519" cy="730067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58" name="Google Shape;258;p14"/>
            <p:cNvSpPr/>
            <p:nvPr/>
          </p:nvSpPr>
          <p:spPr>
            <a:xfrm>
              <a:off x="6811560" y="4536000"/>
              <a:ext cx="94318" cy="606968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59" name="Google Shape;259;p14"/>
            <p:cNvSpPr/>
            <p:nvPr/>
          </p:nvSpPr>
          <p:spPr>
            <a:xfrm>
              <a:off x="6675840" y="4187160"/>
              <a:ext cx="94318" cy="956178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60" name="Google Shape;260;p14"/>
            <p:cNvSpPr/>
            <p:nvPr/>
          </p:nvSpPr>
          <p:spPr>
            <a:xfrm>
              <a:off x="7088400" y="4413240"/>
              <a:ext cx="94318" cy="730067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61" name="Google Shape;261;p14"/>
            <p:cNvSpPr/>
            <p:nvPr/>
          </p:nvSpPr>
          <p:spPr>
            <a:xfrm>
              <a:off x="6952680" y="4035240"/>
              <a:ext cx="94318" cy="1108093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62" name="Google Shape;262;p14"/>
            <p:cNvSpPr/>
            <p:nvPr/>
          </p:nvSpPr>
          <p:spPr>
            <a:xfrm>
              <a:off x="7365240" y="4413240"/>
              <a:ext cx="94318" cy="730067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63" name="Google Shape;263;p14"/>
            <p:cNvSpPr/>
            <p:nvPr/>
          </p:nvSpPr>
          <p:spPr>
            <a:xfrm>
              <a:off x="7229520" y="4568400"/>
              <a:ext cx="94318" cy="574914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64" name="Google Shape;264;p14"/>
            <p:cNvSpPr/>
            <p:nvPr/>
          </p:nvSpPr>
          <p:spPr>
            <a:xfrm>
              <a:off x="7643880" y="4219560"/>
              <a:ext cx="92519" cy="923761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65" name="Google Shape;265;p14"/>
            <p:cNvSpPr/>
            <p:nvPr/>
          </p:nvSpPr>
          <p:spPr>
            <a:xfrm>
              <a:off x="7506360" y="4817160"/>
              <a:ext cx="94318" cy="326157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66" name="Google Shape;266;p14"/>
            <p:cNvSpPr/>
            <p:nvPr/>
          </p:nvSpPr>
          <p:spPr>
            <a:xfrm>
              <a:off x="7920720" y="4720320"/>
              <a:ext cx="94318" cy="422999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67" name="Google Shape;267;p14"/>
            <p:cNvSpPr/>
            <p:nvPr/>
          </p:nvSpPr>
          <p:spPr>
            <a:xfrm>
              <a:off x="7785000" y="4481280"/>
              <a:ext cx="94318" cy="66203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68" name="Google Shape;268;p14"/>
            <p:cNvSpPr/>
            <p:nvPr/>
          </p:nvSpPr>
          <p:spPr>
            <a:xfrm>
              <a:off x="8197560" y="4109760"/>
              <a:ext cx="94318" cy="1033558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69" name="Google Shape;269;p14"/>
            <p:cNvSpPr/>
            <p:nvPr/>
          </p:nvSpPr>
          <p:spPr>
            <a:xfrm>
              <a:off x="8061840" y="4481280"/>
              <a:ext cx="94318" cy="66203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70" name="Google Shape;270;p14"/>
            <p:cNvSpPr/>
            <p:nvPr/>
          </p:nvSpPr>
          <p:spPr>
            <a:xfrm>
              <a:off x="8474400" y="4380840"/>
              <a:ext cx="94323" cy="762132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71" name="Google Shape;271;p14"/>
            <p:cNvSpPr/>
            <p:nvPr/>
          </p:nvSpPr>
          <p:spPr>
            <a:xfrm>
              <a:off x="8338680" y="3957840"/>
              <a:ext cx="94318" cy="1185505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72" name="Google Shape;272;p14"/>
            <p:cNvSpPr/>
            <p:nvPr/>
          </p:nvSpPr>
          <p:spPr>
            <a:xfrm>
              <a:off x="8751240" y="3815640"/>
              <a:ext cx="94318" cy="1327652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73" name="Google Shape;273;p14"/>
            <p:cNvSpPr/>
            <p:nvPr/>
          </p:nvSpPr>
          <p:spPr>
            <a:xfrm>
              <a:off x="8615520" y="3608640"/>
              <a:ext cx="94318" cy="1534333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74" name="Google Shape;274;p14"/>
            <p:cNvSpPr/>
            <p:nvPr/>
          </p:nvSpPr>
          <p:spPr>
            <a:xfrm>
              <a:off x="9029880" y="3815640"/>
              <a:ext cx="92519" cy="1327652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  <p:sp>
          <p:nvSpPr>
            <p:cNvPr id="275" name="Google Shape;275;p14"/>
            <p:cNvSpPr/>
            <p:nvPr/>
          </p:nvSpPr>
          <p:spPr>
            <a:xfrm>
              <a:off x="8893800" y="3402000"/>
              <a:ext cx="92519" cy="1741297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820"/>
              </a:srgbClr>
            </a:solidFill>
            <a:ln>
              <a:noFill/>
            </a:ln>
          </p:spPr>
        </p:sp>
      </p:grpSp>
      <p:sp>
        <p:nvSpPr>
          <p:cNvPr id="276" name="Google Shape;276;p1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77" name="Google Shape;277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/>
            </a:lvl1pPr>
            <a:lvl2pPr lvl="1" algn="r" rtl="0">
              <a:buNone/>
              <a:defRPr sz="1300"/>
            </a:lvl2pPr>
            <a:lvl3pPr lvl="2" algn="r" rtl="0">
              <a:buNone/>
              <a:defRPr sz="1300"/>
            </a:lvl3pPr>
            <a:lvl4pPr lvl="3" algn="r" rtl="0">
              <a:buNone/>
              <a:defRPr sz="1300"/>
            </a:lvl4pPr>
            <a:lvl5pPr lvl="4" algn="r" rtl="0">
              <a:buNone/>
              <a:defRPr sz="1300"/>
            </a:lvl5pPr>
            <a:lvl6pPr lvl="5" algn="r" rtl="0">
              <a:buNone/>
              <a:defRPr sz="1300"/>
            </a:lvl6pPr>
            <a:lvl7pPr lvl="6" algn="r" rtl="0">
              <a:buNone/>
              <a:defRPr sz="1300"/>
            </a:lvl7pPr>
            <a:lvl8pPr lvl="7" algn="r" rtl="0">
              <a:buNone/>
              <a:defRPr sz="1300"/>
            </a:lvl8pPr>
            <a:lvl9pPr lvl="8" algn="r" rtl="0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5573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7"/>
          <p:cNvSpPr/>
          <p:nvPr/>
        </p:nvSpPr>
        <p:spPr>
          <a:xfrm>
            <a:off x="0" y="0"/>
            <a:ext cx="9143286" cy="5143086"/>
          </a:xfrm>
          <a:custGeom>
            <a:avLst/>
            <a:gdLst/>
            <a:ahLst/>
            <a:cxnLst/>
            <a:rect l="l" t="t" r="r" b="b"/>
            <a:pathLst>
              <a:path w="285750" h="160734" extrusionOk="0">
                <a:moveTo>
                  <a:pt x="17190" y="8595"/>
                </a:moveTo>
                <a:lnTo>
                  <a:pt x="17190" y="16799"/>
                </a:lnTo>
                <a:lnTo>
                  <a:pt x="8762" y="16799"/>
                </a:lnTo>
                <a:lnTo>
                  <a:pt x="8762" y="8595"/>
                </a:lnTo>
                <a:close/>
                <a:moveTo>
                  <a:pt x="25840" y="8595"/>
                </a:moveTo>
                <a:lnTo>
                  <a:pt x="25840" y="16799"/>
                </a:lnTo>
                <a:lnTo>
                  <a:pt x="17413" y="16799"/>
                </a:lnTo>
                <a:lnTo>
                  <a:pt x="17413" y="8595"/>
                </a:lnTo>
                <a:close/>
                <a:moveTo>
                  <a:pt x="34547" y="8595"/>
                </a:moveTo>
                <a:lnTo>
                  <a:pt x="34547" y="16799"/>
                </a:lnTo>
                <a:lnTo>
                  <a:pt x="26064" y="16799"/>
                </a:lnTo>
                <a:lnTo>
                  <a:pt x="26064" y="8595"/>
                </a:lnTo>
                <a:close/>
                <a:moveTo>
                  <a:pt x="43197" y="8595"/>
                </a:moveTo>
                <a:lnTo>
                  <a:pt x="43197" y="16799"/>
                </a:lnTo>
                <a:lnTo>
                  <a:pt x="34770" y="16799"/>
                </a:lnTo>
                <a:lnTo>
                  <a:pt x="34770" y="8595"/>
                </a:lnTo>
                <a:close/>
                <a:moveTo>
                  <a:pt x="51848" y="8595"/>
                </a:moveTo>
                <a:lnTo>
                  <a:pt x="51848" y="16799"/>
                </a:lnTo>
                <a:lnTo>
                  <a:pt x="43421" y="16799"/>
                </a:lnTo>
                <a:lnTo>
                  <a:pt x="43421" y="8595"/>
                </a:lnTo>
                <a:close/>
                <a:moveTo>
                  <a:pt x="60499" y="8595"/>
                </a:moveTo>
                <a:lnTo>
                  <a:pt x="60499" y="16799"/>
                </a:lnTo>
                <a:lnTo>
                  <a:pt x="52071" y="16799"/>
                </a:lnTo>
                <a:lnTo>
                  <a:pt x="52071" y="8595"/>
                </a:lnTo>
                <a:close/>
                <a:moveTo>
                  <a:pt x="69149" y="8595"/>
                </a:moveTo>
                <a:lnTo>
                  <a:pt x="69149" y="16799"/>
                </a:lnTo>
                <a:lnTo>
                  <a:pt x="60722" y="16799"/>
                </a:lnTo>
                <a:lnTo>
                  <a:pt x="60722" y="8595"/>
                </a:lnTo>
                <a:close/>
                <a:moveTo>
                  <a:pt x="77800" y="8595"/>
                </a:moveTo>
                <a:lnTo>
                  <a:pt x="77800" y="16799"/>
                </a:lnTo>
                <a:lnTo>
                  <a:pt x="69373" y="16799"/>
                </a:lnTo>
                <a:lnTo>
                  <a:pt x="69373" y="8595"/>
                </a:lnTo>
                <a:close/>
                <a:moveTo>
                  <a:pt x="86506" y="8595"/>
                </a:moveTo>
                <a:lnTo>
                  <a:pt x="86506" y="16799"/>
                </a:lnTo>
                <a:lnTo>
                  <a:pt x="78023" y="16799"/>
                </a:lnTo>
                <a:lnTo>
                  <a:pt x="78023" y="8595"/>
                </a:lnTo>
                <a:close/>
                <a:moveTo>
                  <a:pt x="95157" y="8595"/>
                </a:moveTo>
                <a:lnTo>
                  <a:pt x="95157" y="16799"/>
                </a:lnTo>
                <a:lnTo>
                  <a:pt x="86730" y="16799"/>
                </a:lnTo>
                <a:lnTo>
                  <a:pt x="86730" y="8595"/>
                </a:lnTo>
                <a:close/>
                <a:moveTo>
                  <a:pt x="103808" y="8595"/>
                </a:moveTo>
                <a:lnTo>
                  <a:pt x="103808" y="16799"/>
                </a:lnTo>
                <a:lnTo>
                  <a:pt x="95380" y="16799"/>
                </a:lnTo>
                <a:lnTo>
                  <a:pt x="95380" y="8595"/>
                </a:lnTo>
                <a:close/>
                <a:moveTo>
                  <a:pt x="112458" y="8595"/>
                </a:moveTo>
                <a:lnTo>
                  <a:pt x="112458" y="16799"/>
                </a:lnTo>
                <a:lnTo>
                  <a:pt x="104031" y="16799"/>
                </a:lnTo>
                <a:lnTo>
                  <a:pt x="104031" y="8595"/>
                </a:lnTo>
                <a:close/>
                <a:moveTo>
                  <a:pt x="121109" y="8595"/>
                </a:moveTo>
                <a:lnTo>
                  <a:pt x="121109" y="16799"/>
                </a:lnTo>
                <a:lnTo>
                  <a:pt x="112681" y="16799"/>
                </a:lnTo>
                <a:lnTo>
                  <a:pt x="112681" y="8595"/>
                </a:lnTo>
                <a:close/>
                <a:moveTo>
                  <a:pt x="129760" y="8595"/>
                </a:moveTo>
                <a:lnTo>
                  <a:pt x="129760" y="16799"/>
                </a:lnTo>
                <a:lnTo>
                  <a:pt x="121332" y="16799"/>
                </a:lnTo>
                <a:lnTo>
                  <a:pt x="121332" y="8595"/>
                </a:lnTo>
                <a:close/>
                <a:moveTo>
                  <a:pt x="138410" y="8595"/>
                </a:moveTo>
                <a:lnTo>
                  <a:pt x="138410" y="16799"/>
                </a:lnTo>
                <a:lnTo>
                  <a:pt x="129983" y="16799"/>
                </a:lnTo>
                <a:lnTo>
                  <a:pt x="129983" y="8595"/>
                </a:lnTo>
                <a:close/>
                <a:moveTo>
                  <a:pt x="147117" y="8595"/>
                </a:moveTo>
                <a:lnTo>
                  <a:pt x="147117" y="16799"/>
                </a:lnTo>
                <a:lnTo>
                  <a:pt x="138633" y="16799"/>
                </a:lnTo>
                <a:lnTo>
                  <a:pt x="138633" y="8595"/>
                </a:lnTo>
                <a:close/>
                <a:moveTo>
                  <a:pt x="155767" y="8595"/>
                </a:moveTo>
                <a:lnTo>
                  <a:pt x="155767" y="16799"/>
                </a:lnTo>
                <a:lnTo>
                  <a:pt x="147340" y="16799"/>
                </a:lnTo>
                <a:lnTo>
                  <a:pt x="147340" y="8595"/>
                </a:lnTo>
                <a:close/>
                <a:moveTo>
                  <a:pt x="164418" y="8595"/>
                </a:moveTo>
                <a:lnTo>
                  <a:pt x="164418" y="16799"/>
                </a:lnTo>
                <a:lnTo>
                  <a:pt x="155990" y="16799"/>
                </a:lnTo>
                <a:lnTo>
                  <a:pt x="155990" y="8595"/>
                </a:lnTo>
                <a:close/>
                <a:moveTo>
                  <a:pt x="173069" y="8595"/>
                </a:moveTo>
                <a:lnTo>
                  <a:pt x="173069" y="16799"/>
                </a:lnTo>
                <a:lnTo>
                  <a:pt x="164641" y="16799"/>
                </a:lnTo>
                <a:lnTo>
                  <a:pt x="164641" y="8595"/>
                </a:lnTo>
                <a:close/>
                <a:moveTo>
                  <a:pt x="181719" y="8595"/>
                </a:moveTo>
                <a:lnTo>
                  <a:pt x="181719" y="16799"/>
                </a:lnTo>
                <a:lnTo>
                  <a:pt x="173292" y="16799"/>
                </a:lnTo>
                <a:lnTo>
                  <a:pt x="173292" y="8595"/>
                </a:lnTo>
                <a:close/>
                <a:moveTo>
                  <a:pt x="190370" y="8595"/>
                </a:moveTo>
                <a:lnTo>
                  <a:pt x="190370" y="16799"/>
                </a:lnTo>
                <a:lnTo>
                  <a:pt x="181942" y="16799"/>
                </a:lnTo>
                <a:lnTo>
                  <a:pt x="181942" y="8595"/>
                </a:lnTo>
                <a:close/>
                <a:moveTo>
                  <a:pt x="199020" y="8595"/>
                </a:moveTo>
                <a:lnTo>
                  <a:pt x="199020" y="16799"/>
                </a:lnTo>
                <a:lnTo>
                  <a:pt x="190593" y="16799"/>
                </a:lnTo>
                <a:lnTo>
                  <a:pt x="190593" y="8595"/>
                </a:lnTo>
                <a:close/>
                <a:moveTo>
                  <a:pt x="207727" y="8595"/>
                </a:moveTo>
                <a:lnTo>
                  <a:pt x="207727" y="16799"/>
                </a:lnTo>
                <a:lnTo>
                  <a:pt x="199244" y="16799"/>
                </a:lnTo>
                <a:lnTo>
                  <a:pt x="199244" y="8595"/>
                </a:lnTo>
                <a:close/>
                <a:moveTo>
                  <a:pt x="216377" y="8595"/>
                </a:moveTo>
                <a:lnTo>
                  <a:pt x="216377" y="16799"/>
                </a:lnTo>
                <a:lnTo>
                  <a:pt x="207950" y="16799"/>
                </a:lnTo>
                <a:lnTo>
                  <a:pt x="207950" y="8595"/>
                </a:lnTo>
                <a:close/>
                <a:moveTo>
                  <a:pt x="225028" y="8595"/>
                </a:moveTo>
                <a:lnTo>
                  <a:pt x="225028" y="16799"/>
                </a:lnTo>
                <a:lnTo>
                  <a:pt x="216601" y="16799"/>
                </a:lnTo>
                <a:lnTo>
                  <a:pt x="216601" y="8595"/>
                </a:lnTo>
                <a:close/>
                <a:moveTo>
                  <a:pt x="233679" y="8595"/>
                </a:moveTo>
                <a:lnTo>
                  <a:pt x="233679" y="16799"/>
                </a:lnTo>
                <a:lnTo>
                  <a:pt x="225251" y="16799"/>
                </a:lnTo>
                <a:lnTo>
                  <a:pt x="225251" y="8595"/>
                </a:lnTo>
                <a:close/>
                <a:moveTo>
                  <a:pt x="242329" y="8595"/>
                </a:moveTo>
                <a:lnTo>
                  <a:pt x="242329" y="16799"/>
                </a:lnTo>
                <a:lnTo>
                  <a:pt x="233902" y="16799"/>
                </a:lnTo>
                <a:lnTo>
                  <a:pt x="233902" y="8595"/>
                </a:lnTo>
                <a:close/>
                <a:moveTo>
                  <a:pt x="250980" y="8595"/>
                </a:moveTo>
                <a:lnTo>
                  <a:pt x="250980" y="16799"/>
                </a:lnTo>
                <a:lnTo>
                  <a:pt x="242553" y="16799"/>
                </a:lnTo>
                <a:lnTo>
                  <a:pt x="242553" y="8595"/>
                </a:lnTo>
                <a:close/>
                <a:moveTo>
                  <a:pt x="259686" y="8595"/>
                </a:moveTo>
                <a:lnTo>
                  <a:pt x="259686" y="16799"/>
                </a:lnTo>
                <a:lnTo>
                  <a:pt x="251203" y="16799"/>
                </a:lnTo>
                <a:lnTo>
                  <a:pt x="251203" y="8595"/>
                </a:lnTo>
                <a:close/>
                <a:moveTo>
                  <a:pt x="268337" y="8595"/>
                </a:moveTo>
                <a:lnTo>
                  <a:pt x="268337" y="16799"/>
                </a:lnTo>
                <a:lnTo>
                  <a:pt x="259910" y="16799"/>
                </a:lnTo>
                <a:lnTo>
                  <a:pt x="259910" y="8595"/>
                </a:lnTo>
                <a:close/>
                <a:moveTo>
                  <a:pt x="276988" y="8595"/>
                </a:moveTo>
                <a:lnTo>
                  <a:pt x="276988" y="16799"/>
                </a:lnTo>
                <a:lnTo>
                  <a:pt x="268560" y="16799"/>
                </a:lnTo>
                <a:lnTo>
                  <a:pt x="268560" y="8595"/>
                </a:lnTo>
                <a:close/>
                <a:moveTo>
                  <a:pt x="17190" y="17022"/>
                </a:moveTo>
                <a:lnTo>
                  <a:pt x="17190" y="25282"/>
                </a:lnTo>
                <a:lnTo>
                  <a:pt x="8762" y="25282"/>
                </a:lnTo>
                <a:lnTo>
                  <a:pt x="8762" y="17022"/>
                </a:lnTo>
                <a:close/>
                <a:moveTo>
                  <a:pt x="25840" y="17022"/>
                </a:moveTo>
                <a:lnTo>
                  <a:pt x="25840" y="25282"/>
                </a:lnTo>
                <a:lnTo>
                  <a:pt x="17413" y="25282"/>
                </a:lnTo>
                <a:lnTo>
                  <a:pt x="17413" y="17022"/>
                </a:lnTo>
                <a:close/>
                <a:moveTo>
                  <a:pt x="34547" y="17022"/>
                </a:moveTo>
                <a:lnTo>
                  <a:pt x="34547" y="25282"/>
                </a:lnTo>
                <a:lnTo>
                  <a:pt x="26064" y="25282"/>
                </a:lnTo>
                <a:lnTo>
                  <a:pt x="26064" y="17022"/>
                </a:lnTo>
                <a:close/>
                <a:moveTo>
                  <a:pt x="43197" y="17022"/>
                </a:moveTo>
                <a:lnTo>
                  <a:pt x="43197" y="25282"/>
                </a:lnTo>
                <a:lnTo>
                  <a:pt x="34770" y="25282"/>
                </a:lnTo>
                <a:lnTo>
                  <a:pt x="34770" y="17022"/>
                </a:lnTo>
                <a:close/>
                <a:moveTo>
                  <a:pt x="51848" y="17022"/>
                </a:moveTo>
                <a:lnTo>
                  <a:pt x="51848" y="25282"/>
                </a:lnTo>
                <a:lnTo>
                  <a:pt x="43421" y="25282"/>
                </a:lnTo>
                <a:lnTo>
                  <a:pt x="43421" y="17022"/>
                </a:lnTo>
                <a:close/>
                <a:moveTo>
                  <a:pt x="60499" y="17022"/>
                </a:moveTo>
                <a:lnTo>
                  <a:pt x="60499" y="25282"/>
                </a:lnTo>
                <a:lnTo>
                  <a:pt x="52071" y="25282"/>
                </a:lnTo>
                <a:lnTo>
                  <a:pt x="52071" y="17022"/>
                </a:lnTo>
                <a:close/>
                <a:moveTo>
                  <a:pt x="69149" y="17022"/>
                </a:moveTo>
                <a:lnTo>
                  <a:pt x="69149" y="25282"/>
                </a:lnTo>
                <a:lnTo>
                  <a:pt x="60722" y="25282"/>
                </a:lnTo>
                <a:lnTo>
                  <a:pt x="60722" y="17022"/>
                </a:lnTo>
                <a:close/>
                <a:moveTo>
                  <a:pt x="77800" y="17022"/>
                </a:moveTo>
                <a:lnTo>
                  <a:pt x="77800" y="25282"/>
                </a:lnTo>
                <a:lnTo>
                  <a:pt x="69373" y="25282"/>
                </a:lnTo>
                <a:lnTo>
                  <a:pt x="69373" y="17022"/>
                </a:lnTo>
                <a:close/>
                <a:moveTo>
                  <a:pt x="86506" y="17022"/>
                </a:moveTo>
                <a:lnTo>
                  <a:pt x="86506" y="25282"/>
                </a:lnTo>
                <a:lnTo>
                  <a:pt x="78023" y="25282"/>
                </a:lnTo>
                <a:lnTo>
                  <a:pt x="78023" y="17022"/>
                </a:lnTo>
                <a:close/>
                <a:moveTo>
                  <a:pt x="95157" y="17022"/>
                </a:moveTo>
                <a:lnTo>
                  <a:pt x="95157" y="25282"/>
                </a:lnTo>
                <a:lnTo>
                  <a:pt x="86730" y="25282"/>
                </a:lnTo>
                <a:lnTo>
                  <a:pt x="86730" y="17022"/>
                </a:lnTo>
                <a:close/>
                <a:moveTo>
                  <a:pt x="103808" y="17022"/>
                </a:moveTo>
                <a:lnTo>
                  <a:pt x="103808" y="25282"/>
                </a:lnTo>
                <a:lnTo>
                  <a:pt x="95380" y="25282"/>
                </a:lnTo>
                <a:lnTo>
                  <a:pt x="95380" y="17022"/>
                </a:lnTo>
                <a:close/>
                <a:moveTo>
                  <a:pt x="112458" y="17022"/>
                </a:moveTo>
                <a:lnTo>
                  <a:pt x="112458" y="25282"/>
                </a:lnTo>
                <a:lnTo>
                  <a:pt x="104031" y="25282"/>
                </a:lnTo>
                <a:lnTo>
                  <a:pt x="104031" y="17022"/>
                </a:lnTo>
                <a:close/>
                <a:moveTo>
                  <a:pt x="121109" y="17022"/>
                </a:moveTo>
                <a:lnTo>
                  <a:pt x="121109" y="25282"/>
                </a:lnTo>
                <a:lnTo>
                  <a:pt x="112681" y="25282"/>
                </a:lnTo>
                <a:lnTo>
                  <a:pt x="112681" y="17022"/>
                </a:lnTo>
                <a:close/>
                <a:moveTo>
                  <a:pt x="129760" y="17022"/>
                </a:moveTo>
                <a:lnTo>
                  <a:pt x="129760" y="25282"/>
                </a:lnTo>
                <a:lnTo>
                  <a:pt x="121332" y="25282"/>
                </a:lnTo>
                <a:lnTo>
                  <a:pt x="121332" y="17022"/>
                </a:lnTo>
                <a:close/>
                <a:moveTo>
                  <a:pt x="138410" y="17022"/>
                </a:moveTo>
                <a:lnTo>
                  <a:pt x="138410" y="25282"/>
                </a:lnTo>
                <a:lnTo>
                  <a:pt x="129983" y="25282"/>
                </a:lnTo>
                <a:lnTo>
                  <a:pt x="129983" y="17022"/>
                </a:lnTo>
                <a:close/>
                <a:moveTo>
                  <a:pt x="147117" y="17022"/>
                </a:moveTo>
                <a:lnTo>
                  <a:pt x="147117" y="25282"/>
                </a:lnTo>
                <a:lnTo>
                  <a:pt x="138633" y="25282"/>
                </a:lnTo>
                <a:lnTo>
                  <a:pt x="138633" y="17022"/>
                </a:lnTo>
                <a:close/>
                <a:moveTo>
                  <a:pt x="155767" y="17022"/>
                </a:moveTo>
                <a:lnTo>
                  <a:pt x="155767" y="25282"/>
                </a:lnTo>
                <a:lnTo>
                  <a:pt x="147340" y="25282"/>
                </a:lnTo>
                <a:lnTo>
                  <a:pt x="147340" y="17022"/>
                </a:lnTo>
                <a:close/>
                <a:moveTo>
                  <a:pt x="164418" y="17022"/>
                </a:moveTo>
                <a:lnTo>
                  <a:pt x="164418" y="25282"/>
                </a:lnTo>
                <a:lnTo>
                  <a:pt x="155990" y="25282"/>
                </a:lnTo>
                <a:lnTo>
                  <a:pt x="155990" y="17022"/>
                </a:lnTo>
                <a:close/>
                <a:moveTo>
                  <a:pt x="173069" y="17022"/>
                </a:moveTo>
                <a:lnTo>
                  <a:pt x="173069" y="25282"/>
                </a:lnTo>
                <a:lnTo>
                  <a:pt x="164641" y="25282"/>
                </a:lnTo>
                <a:lnTo>
                  <a:pt x="164641" y="17022"/>
                </a:lnTo>
                <a:close/>
                <a:moveTo>
                  <a:pt x="181719" y="17022"/>
                </a:moveTo>
                <a:lnTo>
                  <a:pt x="181719" y="25282"/>
                </a:lnTo>
                <a:lnTo>
                  <a:pt x="173292" y="25282"/>
                </a:lnTo>
                <a:lnTo>
                  <a:pt x="173292" y="17022"/>
                </a:lnTo>
                <a:close/>
                <a:moveTo>
                  <a:pt x="190370" y="17022"/>
                </a:moveTo>
                <a:lnTo>
                  <a:pt x="190370" y="25282"/>
                </a:lnTo>
                <a:lnTo>
                  <a:pt x="181942" y="25282"/>
                </a:lnTo>
                <a:lnTo>
                  <a:pt x="181942" y="17022"/>
                </a:lnTo>
                <a:close/>
                <a:moveTo>
                  <a:pt x="199020" y="17022"/>
                </a:moveTo>
                <a:lnTo>
                  <a:pt x="199020" y="25282"/>
                </a:lnTo>
                <a:lnTo>
                  <a:pt x="190593" y="25282"/>
                </a:lnTo>
                <a:lnTo>
                  <a:pt x="190593" y="17022"/>
                </a:lnTo>
                <a:close/>
                <a:moveTo>
                  <a:pt x="207727" y="17022"/>
                </a:moveTo>
                <a:lnTo>
                  <a:pt x="207727" y="25282"/>
                </a:lnTo>
                <a:lnTo>
                  <a:pt x="199244" y="25282"/>
                </a:lnTo>
                <a:lnTo>
                  <a:pt x="199244" y="17022"/>
                </a:lnTo>
                <a:close/>
                <a:moveTo>
                  <a:pt x="216377" y="17022"/>
                </a:moveTo>
                <a:lnTo>
                  <a:pt x="216377" y="25282"/>
                </a:lnTo>
                <a:lnTo>
                  <a:pt x="207950" y="25282"/>
                </a:lnTo>
                <a:lnTo>
                  <a:pt x="207950" y="17022"/>
                </a:lnTo>
                <a:close/>
                <a:moveTo>
                  <a:pt x="225028" y="17022"/>
                </a:moveTo>
                <a:lnTo>
                  <a:pt x="225028" y="25282"/>
                </a:lnTo>
                <a:lnTo>
                  <a:pt x="216601" y="25282"/>
                </a:lnTo>
                <a:lnTo>
                  <a:pt x="216601" y="17022"/>
                </a:lnTo>
                <a:close/>
                <a:moveTo>
                  <a:pt x="233679" y="17022"/>
                </a:moveTo>
                <a:lnTo>
                  <a:pt x="233679" y="25282"/>
                </a:lnTo>
                <a:lnTo>
                  <a:pt x="225251" y="25282"/>
                </a:lnTo>
                <a:lnTo>
                  <a:pt x="225251" y="17022"/>
                </a:lnTo>
                <a:close/>
                <a:moveTo>
                  <a:pt x="242329" y="17022"/>
                </a:moveTo>
                <a:lnTo>
                  <a:pt x="242329" y="25282"/>
                </a:lnTo>
                <a:lnTo>
                  <a:pt x="233902" y="25282"/>
                </a:lnTo>
                <a:lnTo>
                  <a:pt x="233902" y="17022"/>
                </a:lnTo>
                <a:close/>
                <a:moveTo>
                  <a:pt x="250980" y="17022"/>
                </a:moveTo>
                <a:lnTo>
                  <a:pt x="250980" y="25282"/>
                </a:lnTo>
                <a:lnTo>
                  <a:pt x="242553" y="25282"/>
                </a:lnTo>
                <a:lnTo>
                  <a:pt x="242553" y="17022"/>
                </a:lnTo>
                <a:close/>
                <a:moveTo>
                  <a:pt x="259686" y="17022"/>
                </a:moveTo>
                <a:lnTo>
                  <a:pt x="259686" y="25282"/>
                </a:lnTo>
                <a:lnTo>
                  <a:pt x="251203" y="25282"/>
                </a:lnTo>
                <a:lnTo>
                  <a:pt x="251203" y="17022"/>
                </a:lnTo>
                <a:close/>
                <a:moveTo>
                  <a:pt x="268337" y="17022"/>
                </a:moveTo>
                <a:lnTo>
                  <a:pt x="268337" y="25282"/>
                </a:lnTo>
                <a:lnTo>
                  <a:pt x="259910" y="25282"/>
                </a:lnTo>
                <a:lnTo>
                  <a:pt x="259910" y="17022"/>
                </a:lnTo>
                <a:close/>
                <a:moveTo>
                  <a:pt x="276988" y="17022"/>
                </a:moveTo>
                <a:lnTo>
                  <a:pt x="276988" y="25282"/>
                </a:lnTo>
                <a:lnTo>
                  <a:pt x="268560" y="25282"/>
                </a:lnTo>
                <a:lnTo>
                  <a:pt x="268560" y="17022"/>
                </a:lnTo>
                <a:close/>
                <a:moveTo>
                  <a:pt x="17190" y="25505"/>
                </a:moveTo>
                <a:lnTo>
                  <a:pt x="17190" y="33709"/>
                </a:lnTo>
                <a:lnTo>
                  <a:pt x="8762" y="33709"/>
                </a:lnTo>
                <a:lnTo>
                  <a:pt x="8762" y="25505"/>
                </a:lnTo>
                <a:close/>
                <a:moveTo>
                  <a:pt x="25840" y="25505"/>
                </a:moveTo>
                <a:lnTo>
                  <a:pt x="25840" y="33709"/>
                </a:lnTo>
                <a:lnTo>
                  <a:pt x="17413" y="33709"/>
                </a:lnTo>
                <a:lnTo>
                  <a:pt x="17413" y="25505"/>
                </a:lnTo>
                <a:close/>
                <a:moveTo>
                  <a:pt x="34547" y="25505"/>
                </a:moveTo>
                <a:lnTo>
                  <a:pt x="34547" y="33709"/>
                </a:lnTo>
                <a:lnTo>
                  <a:pt x="26064" y="33709"/>
                </a:lnTo>
                <a:lnTo>
                  <a:pt x="26064" y="25505"/>
                </a:lnTo>
                <a:close/>
                <a:moveTo>
                  <a:pt x="43197" y="25505"/>
                </a:moveTo>
                <a:lnTo>
                  <a:pt x="43197" y="33709"/>
                </a:lnTo>
                <a:lnTo>
                  <a:pt x="34770" y="33709"/>
                </a:lnTo>
                <a:lnTo>
                  <a:pt x="34770" y="25505"/>
                </a:lnTo>
                <a:close/>
                <a:moveTo>
                  <a:pt x="51848" y="25505"/>
                </a:moveTo>
                <a:lnTo>
                  <a:pt x="51848" y="33709"/>
                </a:lnTo>
                <a:lnTo>
                  <a:pt x="43421" y="33709"/>
                </a:lnTo>
                <a:lnTo>
                  <a:pt x="43421" y="25505"/>
                </a:lnTo>
                <a:close/>
                <a:moveTo>
                  <a:pt x="60499" y="25505"/>
                </a:moveTo>
                <a:lnTo>
                  <a:pt x="60499" y="33709"/>
                </a:lnTo>
                <a:lnTo>
                  <a:pt x="52071" y="33709"/>
                </a:lnTo>
                <a:lnTo>
                  <a:pt x="52071" y="25505"/>
                </a:lnTo>
                <a:close/>
                <a:moveTo>
                  <a:pt x="69149" y="25505"/>
                </a:moveTo>
                <a:lnTo>
                  <a:pt x="69149" y="33709"/>
                </a:lnTo>
                <a:lnTo>
                  <a:pt x="60722" y="33709"/>
                </a:lnTo>
                <a:lnTo>
                  <a:pt x="60722" y="25505"/>
                </a:lnTo>
                <a:close/>
                <a:moveTo>
                  <a:pt x="77800" y="25505"/>
                </a:moveTo>
                <a:lnTo>
                  <a:pt x="77800" y="33709"/>
                </a:lnTo>
                <a:lnTo>
                  <a:pt x="69373" y="33709"/>
                </a:lnTo>
                <a:lnTo>
                  <a:pt x="69373" y="25505"/>
                </a:lnTo>
                <a:close/>
                <a:moveTo>
                  <a:pt x="86506" y="25505"/>
                </a:moveTo>
                <a:lnTo>
                  <a:pt x="86506" y="33709"/>
                </a:lnTo>
                <a:lnTo>
                  <a:pt x="78023" y="33709"/>
                </a:lnTo>
                <a:lnTo>
                  <a:pt x="78023" y="25505"/>
                </a:lnTo>
                <a:close/>
                <a:moveTo>
                  <a:pt x="95157" y="25505"/>
                </a:moveTo>
                <a:lnTo>
                  <a:pt x="95157" y="33709"/>
                </a:lnTo>
                <a:lnTo>
                  <a:pt x="86730" y="33709"/>
                </a:lnTo>
                <a:lnTo>
                  <a:pt x="86730" y="25505"/>
                </a:lnTo>
                <a:close/>
                <a:moveTo>
                  <a:pt x="103808" y="25505"/>
                </a:moveTo>
                <a:lnTo>
                  <a:pt x="103808" y="33709"/>
                </a:lnTo>
                <a:lnTo>
                  <a:pt x="95380" y="33709"/>
                </a:lnTo>
                <a:lnTo>
                  <a:pt x="95380" y="25505"/>
                </a:lnTo>
                <a:close/>
                <a:moveTo>
                  <a:pt x="112458" y="25505"/>
                </a:moveTo>
                <a:lnTo>
                  <a:pt x="112458" y="33709"/>
                </a:lnTo>
                <a:lnTo>
                  <a:pt x="104031" y="33709"/>
                </a:lnTo>
                <a:lnTo>
                  <a:pt x="104031" y="25505"/>
                </a:lnTo>
                <a:close/>
                <a:moveTo>
                  <a:pt x="121109" y="25505"/>
                </a:moveTo>
                <a:lnTo>
                  <a:pt x="121109" y="33709"/>
                </a:lnTo>
                <a:lnTo>
                  <a:pt x="112681" y="33709"/>
                </a:lnTo>
                <a:lnTo>
                  <a:pt x="112681" y="25505"/>
                </a:lnTo>
                <a:close/>
                <a:moveTo>
                  <a:pt x="129760" y="25505"/>
                </a:moveTo>
                <a:lnTo>
                  <a:pt x="129760" y="33709"/>
                </a:lnTo>
                <a:lnTo>
                  <a:pt x="121332" y="33709"/>
                </a:lnTo>
                <a:lnTo>
                  <a:pt x="121332" y="25505"/>
                </a:lnTo>
                <a:close/>
                <a:moveTo>
                  <a:pt x="138410" y="25505"/>
                </a:moveTo>
                <a:lnTo>
                  <a:pt x="138410" y="33709"/>
                </a:lnTo>
                <a:lnTo>
                  <a:pt x="129983" y="33709"/>
                </a:lnTo>
                <a:lnTo>
                  <a:pt x="129983" y="25505"/>
                </a:lnTo>
                <a:close/>
                <a:moveTo>
                  <a:pt x="147117" y="25505"/>
                </a:moveTo>
                <a:lnTo>
                  <a:pt x="147117" y="33709"/>
                </a:lnTo>
                <a:lnTo>
                  <a:pt x="138633" y="33709"/>
                </a:lnTo>
                <a:lnTo>
                  <a:pt x="138633" y="25505"/>
                </a:lnTo>
                <a:close/>
                <a:moveTo>
                  <a:pt x="155767" y="25505"/>
                </a:moveTo>
                <a:lnTo>
                  <a:pt x="155767" y="33709"/>
                </a:lnTo>
                <a:lnTo>
                  <a:pt x="147340" y="33709"/>
                </a:lnTo>
                <a:lnTo>
                  <a:pt x="147340" y="25505"/>
                </a:lnTo>
                <a:close/>
                <a:moveTo>
                  <a:pt x="164418" y="25505"/>
                </a:moveTo>
                <a:lnTo>
                  <a:pt x="164418" y="33709"/>
                </a:lnTo>
                <a:lnTo>
                  <a:pt x="155990" y="33709"/>
                </a:lnTo>
                <a:lnTo>
                  <a:pt x="155990" y="25505"/>
                </a:lnTo>
                <a:close/>
                <a:moveTo>
                  <a:pt x="173069" y="25505"/>
                </a:moveTo>
                <a:lnTo>
                  <a:pt x="173069" y="33709"/>
                </a:lnTo>
                <a:lnTo>
                  <a:pt x="164641" y="33709"/>
                </a:lnTo>
                <a:lnTo>
                  <a:pt x="164641" y="25505"/>
                </a:lnTo>
                <a:close/>
                <a:moveTo>
                  <a:pt x="181719" y="25505"/>
                </a:moveTo>
                <a:lnTo>
                  <a:pt x="181719" y="33709"/>
                </a:lnTo>
                <a:lnTo>
                  <a:pt x="173292" y="33709"/>
                </a:lnTo>
                <a:lnTo>
                  <a:pt x="173292" y="25505"/>
                </a:lnTo>
                <a:close/>
                <a:moveTo>
                  <a:pt x="190370" y="25505"/>
                </a:moveTo>
                <a:lnTo>
                  <a:pt x="190370" y="33709"/>
                </a:lnTo>
                <a:lnTo>
                  <a:pt x="181942" y="33709"/>
                </a:lnTo>
                <a:lnTo>
                  <a:pt x="181942" y="25505"/>
                </a:lnTo>
                <a:close/>
                <a:moveTo>
                  <a:pt x="199020" y="25505"/>
                </a:moveTo>
                <a:lnTo>
                  <a:pt x="199020" y="33709"/>
                </a:lnTo>
                <a:lnTo>
                  <a:pt x="190593" y="33709"/>
                </a:lnTo>
                <a:lnTo>
                  <a:pt x="190593" y="25505"/>
                </a:lnTo>
                <a:close/>
                <a:moveTo>
                  <a:pt x="207727" y="25505"/>
                </a:moveTo>
                <a:lnTo>
                  <a:pt x="207727" y="33709"/>
                </a:lnTo>
                <a:lnTo>
                  <a:pt x="199244" y="33709"/>
                </a:lnTo>
                <a:lnTo>
                  <a:pt x="199244" y="25505"/>
                </a:lnTo>
                <a:close/>
                <a:moveTo>
                  <a:pt x="216377" y="25505"/>
                </a:moveTo>
                <a:lnTo>
                  <a:pt x="216377" y="33709"/>
                </a:lnTo>
                <a:lnTo>
                  <a:pt x="207950" y="33709"/>
                </a:lnTo>
                <a:lnTo>
                  <a:pt x="207950" y="25505"/>
                </a:lnTo>
                <a:close/>
                <a:moveTo>
                  <a:pt x="225028" y="25505"/>
                </a:moveTo>
                <a:lnTo>
                  <a:pt x="225028" y="33709"/>
                </a:lnTo>
                <a:lnTo>
                  <a:pt x="216601" y="33709"/>
                </a:lnTo>
                <a:lnTo>
                  <a:pt x="216601" y="25505"/>
                </a:lnTo>
                <a:close/>
                <a:moveTo>
                  <a:pt x="233679" y="25505"/>
                </a:moveTo>
                <a:lnTo>
                  <a:pt x="233679" y="33709"/>
                </a:lnTo>
                <a:lnTo>
                  <a:pt x="225251" y="33709"/>
                </a:lnTo>
                <a:lnTo>
                  <a:pt x="225251" y="25505"/>
                </a:lnTo>
                <a:close/>
                <a:moveTo>
                  <a:pt x="242329" y="25505"/>
                </a:moveTo>
                <a:lnTo>
                  <a:pt x="242329" y="33709"/>
                </a:lnTo>
                <a:lnTo>
                  <a:pt x="233902" y="33709"/>
                </a:lnTo>
                <a:lnTo>
                  <a:pt x="233902" y="25505"/>
                </a:lnTo>
                <a:close/>
                <a:moveTo>
                  <a:pt x="250980" y="25505"/>
                </a:moveTo>
                <a:lnTo>
                  <a:pt x="250980" y="33709"/>
                </a:lnTo>
                <a:lnTo>
                  <a:pt x="242553" y="33709"/>
                </a:lnTo>
                <a:lnTo>
                  <a:pt x="242553" y="25505"/>
                </a:lnTo>
                <a:close/>
                <a:moveTo>
                  <a:pt x="259686" y="25505"/>
                </a:moveTo>
                <a:lnTo>
                  <a:pt x="259686" y="33709"/>
                </a:lnTo>
                <a:lnTo>
                  <a:pt x="251203" y="33709"/>
                </a:lnTo>
                <a:lnTo>
                  <a:pt x="251203" y="25505"/>
                </a:lnTo>
                <a:close/>
                <a:moveTo>
                  <a:pt x="268337" y="25505"/>
                </a:moveTo>
                <a:lnTo>
                  <a:pt x="268337" y="33709"/>
                </a:lnTo>
                <a:lnTo>
                  <a:pt x="259910" y="33709"/>
                </a:lnTo>
                <a:lnTo>
                  <a:pt x="259910" y="25505"/>
                </a:lnTo>
                <a:close/>
                <a:moveTo>
                  <a:pt x="276988" y="25505"/>
                </a:moveTo>
                <a:lnTo>
                  <a:pt x="276988" y="33709"/>
                </a:lnTo>
                <a:lnTo>
                  <a:pt x="268560" y="33709"/>
                </a:lnTo>
                <a:lnTo>
                  <a:pt x="268560" y="25505"/>
                </a:lnTo>
                <a:close/>
                <a:moveTo>
                  <a:pt x="17190" y="33933"/>
                </a:moveTo>
                <a:lnTo>
                  <a:pt x="17190" y="42193"/>
                </a:lnTo>
                <a:lnTo>
                  <a:pt x="8762" y="42193"/>
                </a:lnTo>
                <a:lnTo>
                  <a:pt x="8762" y="33933"/>
                </a:lnTo>
                <a:close/>
                <a:moveTo>
                  <a:pt x="25840" y="33933"/>
                </a:moveTo>
                <a:lnTo>
                  <a:pt x="25840" y="42193"/>
                </a:lnTo>
                <a:lnTo>
                  <a:pt x="17413" y="42193"/>
                </a:lnTo>
                <a:lnTo>
                  <a:pt x="17413" y="33933"/>
                </a:lnTo>
                <a:close/>
                <a:moveTo>
                  <a:pt x="34547" y="33933"/>
                </a:moveTo>
                <a:lnTo>
                  <a:pt x="34547" y="42193"/>
                </a:lnTo>
                <a:lnTo>
                  <a:pt x="26064" y="42193"/>
                </a:lnTo>
                <a:lnTo>
                  <a:pt x="26064" y="33933"/>
                </a:lnTo>
                <a:close/>
                <a:moveTo>
                  <a:pt x="43197" y="33933"/>
                </a:moveTo>
                <a:lnTo>
                  <a:pt x="43197" y="42193"/>
                </a:lnTo>
                <a:lnTo>
                  <a:pt x="34770" y="42193"/>
                </a:lnTo>
                <a:lnTo>
                  <a:pt x="34770" y="33933"/>
                </a:lnTo>
                <a:close/>
                <a:moveTo>
                  <a:pt x="51848" y="33933"/>
                </a:moveTo>
                <a:lnTo>
                  <a:pt x="51848" y="42193"/>
                </a:lnTo>
                <a:lnTo>
                  <a:pt x="43421" y="42193"/>
                </a:lnTo>
                <a:lnTo>
                  <a:pt x="43421" y="33933"/>
                </a:lnTo>
                <a:close/>
                <a:moveTo>
                  <a:pt x="60499" y="33933"/>
                </a:moveTo>
                <a:lnTo>
                  <a:pt x="60499" y="42193"/>
                </a:lnTo>
                <a:lnTo>
                  <a:pt x="52071" y="42193"/>
                </a:lnTo>
                <a:lnTo>
                  <a:pt x="52071" y="33933"/>
                </a:lnTo>
                <a:close/>
                <a:moveTo>
                  <a:pt x="69149" y="33933"/>
                </a:moveTo>
                <a:lnTo>
                  <a:pt x="69149" y="42193"/>
                </a:lnTo>
                <a:lnTo>
                  <a:pt x="60722" y="42193"/>
                </a:lnTo>
                <a:lnTo>
                  <a:pt x="60722" y="33933"/>
                </a:lnTo>
                <a:close/>
                <a:moveTo>
                  <a:pt x="77800" y="33933"/>
                </a:moveTo>
                <a:lnTo>
                  <a:pt x="77800" y="42193"/>
                </a:lnTo>
                <a:lnTo>
                  <a:pt x="69373" y="42193"/>
                </a:lnTo>
                <a:lnTo>
                  <a:pt x="69373" y="33933"/>
                </a:lnTo>
                <a:close/>
                <a:moveTo>
                  <a:pt x="86506" y="33933"/>
                </a:moveTo>
                <a:lnTo>
                  <a:pt x="86506" y="42193"/>
                </a:lnTo>
                <a:lnTo>
                  <a:pt x="78023" y="42193"/>
                </a:lnTo>
                <a:lnTo>
                  <a:pt x="78023" y="33933"/>
                </a:lnTo>
                <a:close/>
                <a:moveTo>
                  <a:pt x="95157" y="33933"/>
                </a:moveTo>
                <a:lnTo>
                  <a:pt x="95157" y="42193"/>
                </a:lnTo>
                <a:lnTo>
                  <a:pt x="86730" y="42193"/>
                </a:lnTo>
                <a:lnTo>
                  <a:pt x="86730" y="33933"/>
                </a:lnTo>
                <a:close/>
                <a:moveTo>
                  <a:pt x="103808" y="33933"/>
                </a:moveTo>
                <a:lnTo>
                  <a:pt x="103808" y="42193"/>
                </a:lnTo>
                <a:lnTo>
                  <a:pt x="95380" y="42193"/>
                </a:lnTo>
                <a:lnTo>
                  <a:pt x="95380" y="33933"/>
                </a:lnTo>
                <a:close/>
                <a:moveTo>
                  <a:pt x="112458" y="33933"/>
                </a:moveTo>
                <a:lnTo>
                  <a:pt x="112458" y="42193"/>
                </a:lnTo>
                <a:lnTo>
                  <a:pt x="104031" y="42193"/>
                </a:lnTo>
                <a:lnTo>
                  <a:pt x="104031" y="33933"/>
                </a:lnTo>
                <a:close/>
                <a:moveTo>
                  <a:pt x="121109" y="33933"/>
                </a:moveTo>
                <a:lnTo>
                  <a:pt x="121109" y="42193"/>
                </a:lnTo>
                <a:lnTo>
                  <a:pt x="112681" y="42193"/>
                </a:lnTo>
                <a:lnTo>
                  <a:pt x="112681" y="33933"/>
                </a:lnTo>
                <a:close/>
                <a:moveTo>
                  <a:pt x="129760" y="33933"/>
                </a:moveTo>
                <a:lnTo>
                  <a:pt x="129760" y="42193"/>
                </a:lnTo>
                <a:lnTo>
                  <a:pt x="121332" y="42193"/>
                </a:lnTo>
                <a:lnTo>
                  <a:pt x="121332" y="33933"/>
                </a:lnTo>
                <a:close/>
                <a:moveTo>
                  <a:pt x="138410" y="33933"/>
                </a:moveTo>
                <a:lnTo>
                  <a:pt x="138410" y="42193"/>
                </a:lnTo>
                <a:lnTo>
                  <a:pt x="129983" y="42193"/>
                </a:lnTo>
                <a:lnTo>
                  <a:pt x="129983" y="33933"/>
                </a:lnTo>
                <a:close/>
                <a:moveTo>
                  <a:pt x="147117" y="33933"/>
                </a:moveTo>
                <a:lnTo>
                  <a:pt x="147117" y="42193"/>
                </a:lnTo>
                <a:lnTo>
                  <a:pt x="138633" y="42193"/>
                </a:lnTo>
                <a:lnTo>
                  <a:pt x="138633" y="33933"/>
                </a:lnTo>
                <a:close/>
                <a:moveTo>
                  <a:pt x="155767" y="33933"/>
                </a:moveTo>
                <a:lnTo>
                  <a:pt x="155767" y="42193"/>
                </a:lnTo>
                <a:lnTo>
                  <a:pt x="147340" y="42193"/>
                </a:lnTo>
                <a:lnTo>
                  <a:pt x="147340" y="33933"/>
                </a:lnTo>
                <a:close/>
                <a:moveTo>
                  <a:pt x="164418" y="33933"/>
                </a:moveTo>
                <a:lnTo>
                  <a:pt x="164418" y="42193"/>
                </a:lnTo>
                <a:lnTo>
                  <a:pt x="155990" y="42193"/>
                </a:lnTo>
                <a:lnTo>
                  <a:pt x="155990" y="33933"/>
                </a:lnTo>
                <a:close/>
                <a:moveTo>
                  <a:pt x="173069" y="33933"/>
                </a:moveTo>
                <a:lnTo>
                  <a:pt x="173069" y="42193"/>
                </a:lnTo>
                <a:lnTo>
                  <a:pt x="164641" y="42193"/>
                </a:lnTo>
                <a:lnTo>
                  <a:pt x="164641" y="33933"/>
                </a:lnTo>
                <a:close/>
                <a:moveTo>
                  <a:pt x="181719" y="33933"/>
                </a:moveTo>
                <a:lnTo>
                  <a:pt x="181719" y="42193"/>
                </a:lnTo>
                <a:lnTo>
                  <a:pt x="173292" y="42193"/>
                </a:lnTo>
                <a:lnTo>
                  <a:pt x="173292" y="33933"/>
                </a:lnTo>
                <a:close/>
                <a:moveTo>
                  <a:pt x="190370" y="33933"/>
                </a:moveTo>
                <a:lnTo>
                  <a:pt x="190370" y="42193"/>
                </a:lnTo>
                <a:lnTo>
                  <a:pt x="181942" y="42193"/>
                </a:lnTo>
                <a:lnTo>
                  <a:pt x="181942" y="33933"/>
                </a:lnTo>
                <a:close/>
                <a:moveTo>
                  <a:pt x="199020" y="33933"/>
                </a:moveTo>
                <a:lnTo>
                  <a:pt x="199020" y="42193"/>
                </a:lnTo>
                <a:lnTo>
                  <a:pt x="190593" y="42193"/>
                </a:lnTo>
                <a:lnTo>
                  <a:pt x="190593" y="33933"/>
                </a:lnTo>
                <a:close/>
                <a:moveTo>
                  <a:pt x="207727" y="33933"/>
                </a:moveTo>
                <a:lnTo>
                  <a:pt x="207727" y="42193"/>
                </a:lnTo>
                <a:lnTo>
                  <a:pt x="199244" y="42193"/>
                </a:lnTo>
                <a:lnTo>
                  <a:pt x="199244" y="33933"/>
                </a:lnTo>
                <a:close/>
                <a:moveTo>
                  <a:pt x="216377" y="33933"/>
                </a:moveTo>
                <a:lnTo>
                  <a:pt x="216377" y="42193"/>
                </a:lnTo>
                <a:lnTo>
                  <a:pt x="207950" y="42193"/>
                </a:lnTo>
                <a:lnTo>
                  <a:pt x="207950" y="33933"/>
                </a:lnTo>
                <a:close/>
                <a:moveTo>
                  <a:pt x="225028" y="33933"/>
                </a:moveTo>
                <a:lnTo>
                  <a:pt x="225028" y="42193"/>
                </a:lnTo>
                <a:lnTo>
                  <a:pt x="216601" y="42193"/>
                </a:lnTo>
                <a:lnTo>
                  <a:pt x="216601" y="33933"/>
                </a:lnTo>
                <a:close/>
                <a:moveTo>
                  <a:pt x="233679" y="33933"/>
                </a:moveTo>
                <a:lnTo>
                  <a:pt x="233679" y="42193"/>
                </a:lnTo>
                <a:lnTo>
                  <a:pt x="225251" y="42193"/>
                </a:lnTo>
                <a:lnTo>
                  <a:pt x="225251" y="33933"/>
                </a:lnTo>
                <a:close/>
                <a:moveTo>
                  <a:pt x="242329" y="33933"/>
                </a:moveTo>
                <a:lnTo>
                  <a:pt x="242329" y="42193"/>
                </a:lnTo>
                <a:lnTo>
                  <a:pt x="233902" y="42193"/>
                </a:lnTo>
                <a:lnTo>
                  <a:pt x="233902" y="33933"/>
                </a:lnTo>
                <a:close/>
                <a:moveTo>
                  <a:pt x="250980" y="33933"/>
                </a:moveTo>
                <a:lnTo>
                  <a:pt x="250980" y="42193"/>
                </a:lnTo>
                <a:lnTo>
                  <a:pt x="242553" y="42193"/>
                </a:lnTo>
                <a:lnTo>
                  <a:pt x="242553" y="33933"/>
                </a:lnTo>
                <a:close/>
                <a:moveTo>
                  <a:pt x="259686" y="33933"/>
                </a:moveTo>
                <a:lnTo>
                  <a:pt x="259686" y="42193"/>
                </a:lnTo>
                <a:lnTo>
                  <a:pt x="251203" y="42193"/>
                </a:lnTo>
                <a:lnTo>
                  <a:pt x="251203" y="33933"/>
                </a:lnTo>
                <a:close/>
                <a:moveTo>
                  <a:pt x="268337" y="33933"/>
                </a:moveTo>
                <a:lnTo>
                  <a:pt x="268337" y="42193"/>
                </a:lnTo>
                <a:lnTo>
                  <a:pt x="259910" y="42193"/>
                </a:lnTo>
                <a:lnTo>
                  <a:pt x="259910" y="33933"/>
                </a:lnTo>
                <a:close/>
                <a:moveTo>
                  <a:pt x="276988" y="33933"/>
                </a:moveTo>
                <a:lnTo>
                  <a:pt x="276988" y="42193"/>
                </a:lnTo>
                <a:lnTo>
                  <a:pt x="268560" y="42193"/>
                </a:lnTo>
                <a:lnTo>
                  <a:pt x="268560" y="33933"/>
                </a:lnTo>
                <a:close/>
                <a:moveTo>
                  <a:pt x="17190" y="42416"/>
                </a:moveTo>
                <a:lnTo>
                  <a:pt x="17190" y="50620"/>
                </a:lnTo>
                <a:lnTo>
                  <a:pt x="8762" y="50620"/>
                </a:lnTo>
                <a:lnTo>
                  <a:pt x="8762" y="42416"/>
                </a:lnTo>
                <a:close/>
                <a:moveTo>
                  <a:pt x="25840" y="42416"/>
                </a:moveTo>
                <a:lnTo>
                  <a:pt x="25840" y="50620"/>
                </a:lnTo>
                <a:lnTo>
                  <a:pt x="17413" y="50620"/>
                </a:lnTo>
                <a:lnTo>
                  <a:pt x="17413" y="42416"/>
                </a:lnTo>
                <a:close/>
                <a:moveTo>
                  <a:pt x="34547" y="42416"/>
                </a:moveTo>
                <a:lnTo>
                  <a:pt x="34547" y="50620"/>
                </a:lnTo>
                <a:lnTo>
                  <a:pt x="26064" y="50620"/>
                </a:lnTo>
                <a:lnTo>
                  <a:pt x="26064" y="42416"/>
                </a:lnTo>
                <a:close/>
                <a:moveTo>
                  <a:pt x="43197" y="42416"/>
                </a:moveTo>
                <a:lnTo>
                  <a:pt x="43197" y="50620"/>
                </a:lnTo>
                <a:lnTo>
                  <a:pt x="34770" y="50620"/>
                </a:lnTo>
                <a:lnTo>
                  <a:pt x="34770" y="42416"/>
                </a:lnTo>
                <a:close/>
                <a:moveTo>
                  <a:pt x="51848" y="42416"/>
                </a:moveTo>
                <a:lnTo>
                  <a:pt x="51848" y="50620"/>
                </a:lnTo>
                <a:lnTo>
                  <a:pt x="43421" y="50620"/>
                </a:lnTo>
                <a:lnTo>
                  <a:pt x="43421" y="42416"/>
                </a:lnTo>
                <a:close/>
                <a:moveTo>
                  <a:pt x="60499" y="42416"/>
                </a:moveTo>
                <a:lnTo>
                  <a:pt x="60499" y="50620"/>
                </a:lnTo>
                <a:lnTo>
                  <a:pt x="52071" y="50620"/>
                </a:lnTo>
                <a:lnTo>
                  <a:pt x="52071" y="42416"/>
                </a:lnTo>
                <a:close/>
                <a:moveTo>
                  <a:pt x="69149" y="42416"/>
                </a:moveTo>
                <a:lnTo>
                  <a:pt x="69149" y="50620"/>
                </a:lnTo>
                <a:lnTo>
                  <a:pt x="60722" y="50620"/>
                </a:lnTo>
                <a:lnTo>
                  <a:pt x="60722" y="42416"/>
                </a:lnTo>
                <a:close/>
                <a:moveTo>
                  <a:pt x="77800" y="42416"/>
                </a:moveTo>
                <a:lnTo>
                  <a:pt x="77800" y="50620"/>
                </a:lnTo>
                <a:lnTo>
                  <a:pt x="69373" y="50620"/>
                </a:lnTo>
                <a:lnTo>
                  <a:pt x="69373" y="42416"/>
                </a:lnTo>
                <a:close/>
                <a:moveTo>
                  <a:pt x="86506" y="42416"/>
                </a:moveTo>
                <a:lnTo>
                  <a:pt x="86506" y="50620"/>
                </a:lnTo>
                <a:lnTo>
                  <a:pt x="78023" y="50620"/>
                </a:lnTo>
                <a:lnTo>
                  <a:pt x="78023" y="42416"/>
                </a:lnTo>
                <a:close/>
                <a:moveTo>
                  <a:pt x="95157" y="42416"/>
                </a:moveTo>
                <a:lnTo>
                  <a:pt x="95157" y="50620"/>
                </a:lnTo>
                <a:lnTo>
                  <a:pt x="86730" y="50620"/>
                </a:lnTo>
                <a:lnTo>
                  <a:pt x="86730" y="42416"/>
                </a:lnTo>
                <a:close/>
                <a:moveTo>
                  <a:pt x="103808" y="42416"/>
                </a:moveTo>
                <a:lnTo>
                  <a:pt x="103808" y="50620"/>
                </a:lnTo>
                <a:lnTo>
                  <a:pt x="95380" y="50620"/>
                </a:lnTo>
                <a:lnTo>
                  <a:pt x="95380" y="42416"/>
                </a:lnTo>
                <a:close/>
                <a:moveTo>
                  <a:pt x="112458" y="42416"/>
                </a:moveTo>
                <a:lnTo>
                  <a:pt x="112458" y="50620"/>
                </a:lnTo>
                <a:lnTo>
                  <a:pt x="104031" y="50620"/>
                </a:lnTo>
                <a:lnTo>
                  <a:pt x="104031" y="42416"/>
                </a:lnTo>
                <a:close/>
                <a:moveTo>
                  <a:pt x="121109" y="42416"/>
                </a:moveTo>
                <a:lnTo>
                  <a:pt x="121109" y="50620"/>
                </a:lnTo>
                <a:lnTo>
                  <a:pt x="112681" y="50620"/>
                </a:lnTo>
                <a:lnTo>
                  <a:pt x="112681" y="42416"/>
                </a:lnTo>
                <a:close/>
                <a:moveTo>
                  <a:pt x="129760" y="42416"/>
                </a:moveTo>
                <a:lnTo>
                  <a:pt x="129760" y="50620"/>
                </a:lnTo>
                <a:lnTo>
                  <a:pt x="121332" y="50620"/>
                </a:lnTo>
                <a:lnTo>
                  <a:pt x="121332" y="42416"/>
                </a:lnTo>
                <a:close/>
                <a:moveTo>
                  <a:pt x="138410" y="42416"/>
                </a:moveTo>
                <a:lnTo>
                  <a:pt x="138410" y="50620"/>
                </a:lnTo>
                <a:lnTo>
                  <a:pt x="129983" y="50620"/>
                </a:lnTo>
                <a:lnTo>
                  <a:pt x="129983" y="42416"/>
                </a:lnTo>
                <a:close/>
                <a:moveTo>
                  <a:pt x="147117" y="42416"/>
                </a:moveTo>
                <a:lnTo>
                  <a:pt x="147117" y="50620"/>
                </a:lnTo>
                <a:lnTo>
                  <a:pt x="138633" y="50620"/>
                </a:lnTo>
                <a:lnTo>
                  <a:pt x="138633" y="42416"/>
                </a:lnTo>
                <a:close/>
                <a:moveTo>
                  <a:pt x="155767" y="42416"/>
                </a:moveTo>
                <a:lnTo>
                  <a:pt x="155767" y="50620"/>
                </a:lnTo>
                <a:lnTo>
                  <a:pt x="147340" y="50620"/>
                </a:lnTo>
                <a:lnTo>
                  <a:pt x="147340" y="42416"/>
                </a:lnTo>
                <a:close/>
                <a:moveTo>
                  <a:pt x="164418" y="42416"/>
                </a:moveTo>
                <a:lnTo>
                  <a:pt x="164418" y="50620"/>
                </a:lnTo>
                <a:lnTo>
                  <a:pt x="155990" y="50620"/>
                </a:lnTo>
                <a:lnTo>
                  <a:pt x="155990" y="42416"/>
                </a:lnTo>
                <a:close/>
                <a:moveTo>
                  <a:pt x="173069" y="42416"/>
                </a:moveTo>
                <a:lnTo>
                  <a:pt x="173069" y="50620"/>
                </a:lnTo>
                <a:lnTo>
                  <a:pt x="164641" y="50620"/>
                </a:lnTo>
                <a:lnTo>
                  <a:pt x="164641" y="42416"/>
                </a:lnTo>
                <a:close/>
                <a:moveTo>
                  <a:pt x="181719" y="42416"/>
                </a:moveTo>
                <a:lnTo>
                  <a:pt x="181719" y="50620"/>
                </a:lnTo>
                <a:lnTo>
                  <a:pt x="173292" y="50620"/>
                </a:lnTo>
                <a:lnTo>
                  <a:pt x="173292" y="42416"/>
                </a:lnTo>
                <a:close/>
                <a:moveTo>
                  <a:pt x="190370" y="42416"/>
                </a:moveTo>
                <a:lnTo>
                  <a:pt x="190370" y="50620"/>
                </a:lnTo>
                <a:lnTo>
                  <a:pt x="181942" y="50620"/>
                </a:lnTo>
                <a:lnTo>
                  <a:pt x="181942" y="42416"/>
                </a:lnTo>
                <a:close/>
                <a:moveTo>
                  <a:pt x="199020" y="42416"/>
                </a:moveTo>
                <a:lnTo>
                  <a:pt x="199020" y="50620"/>
                </a:lnTo>
                <a:lnTo>
                  <a:pt x="190593" y="50620"/>
                </a:lnTo>
                <a:lnTo>
                  <a:pt x="190593" y="42416"/>
                </a:lnTo>
                <a:close/>
                <a:moveTo>
                  <a:pt x="207727" y="42416"/>
                </a:moveTo>
                <a:lnTo>
                  <a:pt x="207727" y="50620"/>
                </a:lnTo>
                <a:lnTo>
                  <a:pt x="199244" y="50620"/>
                </a:lnTo>
                <a:lnTo>
                  <a:pt x="199244" y="42416"/>
                </a:lnTo>
                <a:close/>
                <a:moveTo>
                  <a:pt x="216377" y="42416"/>
                </a:moveTo>
                <a:lnTo>
                  <a:pt x="216377" y="50620"/>
                </a:lnTo>
                <a:lnTo>
                  <a:pt x="207950" y="50620"/>
                </a:lnTo>
                <a:lnTo>
                  <a:pt x="207950" y="42416"/>
                </a:lnTo>
                <a:close/>
                <a:moveTo>
                  <a:pt x="225028" y="42416"/>
                </a:moveTo>
                <a:lnTo>
                  <a:pt x="225028" y="50620"/>
                </a:lnTo>
                <a:lnTo>
                  <a:pt x="216601" y="50620"/>
                </a:lnTo>
                <a:lnTo>
                  <a:pt x="216601" y="42416"/>
                </a:lnTo>
                <a:close/>
                <a:moveTo>
                  <a:pt x="233679" y="42416"/>
                </a:moveTo>
                <a:lnTo>
                  <a:pt x="233679" y="50620"/>
                </a:lnTo>
                <a:lnTo>
                  <a:pt x="225251" y="50620"/>
                </a:lnTo>
                <a:lnTo>
                  <a:pt x="225251" y="42416"/>
                </a:lnTo>
                <a:close/>
                <a:moveTo>
                  <a:pt x="242329" y="42416"/>
                </a:moveTo>
                <a:lnTo>
                  <a:pt x="242329" y="50620"/>
                </a:lnTo>
                <a:lnTo>
                  <a:pt x="233902" y="50620"/>
                </a:lnTo>
                <a:lnTo>
                  <a:pt x="233902" y="42416"/>
                </a:lnTo>
                <a:close/>
                <a:moveTo>
                  <a:pt x="250980" y="42416"/>
                </a:moveTo>
                <a:lnTo>
                  <a:pt x="250980" y="50620"/>
                </a:lnTo>
                <a:lnTo>
                  <a:pt x="242553" y="50620"/>
                </a:lnTo>
                <a:lnTo>
                  <a:pt x="242553" y="42416"/>
                </a:lnTo>
                <a:close/>
                <a:moveTo>
                  <a:pt x="259686" y="42416"/>
                </a:moveTo>
                <a:lnTo>
                  <a:pt x="259686" y="50620"/>
                </a:lnTo>
                <a:lnTo>
                  <a:pt x="251203" y="50620"/>
                </a:lnTo>
                <a:lnTo>
                  <a:pt x="251203" y="42416"/>
                </a:lnTo>
                <a:close/>
                <a:moveTo>
                  <a:pt x="268337" y="42416"/>
                </a:moveTo>
                <a:lnTo>
                  <a:pt x="268337" y="50620"/>
                </a:lnTo>
                <a:lnTo>
                  <a:pt x="259910" y="50620"/>
                </a:lnTo>
                <a:lnTo>
                  <a:pt x="259910" y="42416"/>
                </a:lnTo>
                <a:close/>
                <a:moveTo>
                  <a:pt x="276988" y="42416"/>
                </a:moveTo>
                <a:lnTo>
                  <a:pt x="276988" y="50620"/>
                </a:lnTo>
                <a:lnTo>
                  <a:pt x="268560" y="50620"/>
                </a:lnTo>
                <a:lnTo>
                  <a:pt x="268560" y="42416"/>
                </a:lnTo>
                <a:close/>
                <a:moveTo>
                  <a:pt x="17190" y="50843"/>
                </a:moveTo>
                <a:lnTo>
                  <a:pt x="17190" y="59103"/>
                </a:lnTo>
                <a:lnTo>
                  <a:pt x="8762" y="59103"/>
                </a:lnTo>
                <a:lnTo>
                  <a:pt x="8762" y="50843"/>
                </a:lnTo>
                <a:close/>
                <a:moveTo>
                  <a:pt x="25840" y="50843"/>
                </a:moveTo>
                <a:lnTo>
                  <a:pt x="25840" y="59103"/>
                </a:lnTo>
                <a:lnTo>
                  <a:pt x="17413" y="59103"/>
                </a:lnTo>
                <a:lnTo>
                  <a:pt x="17413" y="50843"/>
                </a:lnTo>
                <a:close/>
                <a:moveTo>
                  <a:pt x="34547" y="50843"/>
                </a:moveTo>
                <a:lnTo>
                  <a:pt x="34547" y="59103"/>
                </a:lnTo>
                <a:lnTo>
                  <a:pt x="26064" y="59103"/>
                </a:lnTo>
                <a:lnTo>
                  <a:pt x="26064" y="50843"/>
                </a:lnTo>
                <a:close/>
                <a:moveTo>
                  <a:pt x="43197" y="50843"/>
                </a:moveTo>
                <a:lnTo>
                  <a:pt x="43197" y="59103"/>
                </a:lnTo>
                <a:lnTo>
                  <a:pt x="34770" y="59103"/>
                </a:lnTo>
                <a:lnTo>
                  <a:pt x="34770" y="50843"/>
                </a:lnTo>
                <a:close/>
                <a:moveTo>
                  <a:pt x="51848" y="50843"/>
                </a:moveTo>
                <a:lnTo>
                  <a:pt x="51848" y="59103"/>
                </a:lnTo>
                <a:lnTo>
                  <a:pt x="43421" y="59103"/>
                </a:lnTo>
                <a:lnTo>
                  <a:pt x="43421" y="50843"/>
                </a:lnTo>
                <a:close/>
                <a:moveTo>
                  <a:pt x="60499" y="50843"/>
                </a:moveTo>
                <a:lnTo>
                  <a:pt x="60499" y="59103"/>
                </a:lnTo>
                <a:lnTo>
                  <a:pt x="52071" y="59103"/>
                </a:lnTo>
                <a:lnTo>
                  <a:pt x="52071" y="50843"/>
                </a:lnTo>
                <a:close/>
                <a:moveTo>
                  <a:pt x="69149" y="50843"/>
                </a:moveTo>
                <a:lnTo>
                  <a:pt x="69149" y="59103"/>
                </a:lnTo>
                <a:lnTo>
                  <a:pt x="60722" y="59103"/>
                </a:lnTo>
                <a:lnTo>
                  <a:pt x="60722" y="50843"/>
                </a:lnTo>
                <a:close/>
                <a:moveTo>
                  <a:pt x="77800" y="50843"/>
                </a:moveTo>
                <a:lnTo>
                  <a:pt x="77800" y="59103"/>
                </a:lnTo>
                <a:lnTo>
                  <a:pt x="69373" y="59103"/>
                </a:lnTo>
                <a:lnTo>
                  <a:pt x="69373" y="50843"/>
                </a:lnTo>
                <a:close/>
                <a:moveTo>
                  <a:pt x="86506" y="50843"/>
                </a:moveTo>
                <a:lnTo>
                  <a:pt x="86506" y="59103"/>
                </a:lnTo>
                <a:lnTo>
                  <a:pt x="78023" y="59103"/>
                </a:lnTo>
                <a:lnTo>
                  <a:pt x="78023" y="50843"/>
                </a:lnTo>
                <a:close/>
                <a:moveTo>
                  <a:pt x="95157" y="50843"/>
                </a:moveTo>
                <a:lnTo>
                  <a:pt x="95157" y="59103"/>
                </a:lnTo>
                <a:lnTo>
                  <a:pt x="86730" y="59103"/>
                </a:lnTo>
                <a:lnTo>
                  <a:pt x="86730" y="50843"/>
                </a:lnTo>
                <a:close/>
                <a:moveTo>
                  <a:pt x="103808" y="50843"/>
                </a:moveTo>
                <a:lnTo>
                  <a:pt x="103808" y="59103"/>
                </a:lnTo>
                <a:lnTo>
                  <a:pt x="95380" y="59103"/>
                </a:lnTo>
                <a:lnTo>
                  <a:pt x="95380" y="50843"/>
                </a:lnTo>
                <a:close/>
                <a:moveTo>
                  <a:pt x="112458" y="50843"/>
                </a:moveTo>
                <a:lnTo>
                  <a:pt x="112458" y="59103"/>
                </a:lnTo>
                <a:lnTo>
                  <a:pt x="104031" y="59103"/>
                </a:lnTo>
                <a:lnTo>
                  <a:pt x="104031" y="50843"/>
                </a:lnTo>
                <a:close/>
                <a:moveTo>
                  <a:pt x="121109" y="50843"/>
                </a:moveTo>
                <a:lnTo>
                  <a:pt x="121109" y="59103"/>
                </a:lnTo>
                <a:lnTo>
                  <a:pt x="112681" y="59103"/>
                </a:lnTo>
                <a:lnTo>
                  <a:pt x="112681" y="50843"/>
                </a:lnTo>
                <a:close/>
                <a:moveTo>
                  <a:pt x="129760" y="50843"/>
                </a:moveTo>
                <a:lnTo>
                  <a:pt x="129760" y="59103"/>
                </a:lnTo>
                <a:lnTo>
                  <a:pt x="121332" y="59103"/>
                </a:lnTo>
                <a:lnTo>
                  <a:pt x="121332" y="50843"/>
                </a:lnTo>
                <a:close/>
                <a:moveTo>
                  <a:pt x="138410" y="50843"/>
                </a:moveTo>
                <a:lnTo>
                  <a:pt x="138410" y="59103"/>
                </a:lnTo>
                <a:lnTo>
                  <a:pt x="129983" y="59103"/>
                </a:lnTo>
                <a:lnTo>
                  <a:pt x="129983" y="50843"/>
                </a:lnTo>
                <a:close/>
                <a:moveTo>
                  <a:pt x="147117" y="50843"/>
                </a:moveTo>
                <a:lnTo>
                  <a:pt x="147117" y="59103"/>
                </a:lnTo>
                <a:lnTo>
                  <a:pt x="138633" y="59103"/>
                </a:lnTo>
                <a:lnTo>
                  <a:pt x="138633" y="50843"/>
                </a:lnTo>
                <a:close/>
                <a:moveTo>
                  <a:pt x="155767" y="50843"/>
                </a:moveTo>
                <a:lnTo>
                  <a:pt x="155767" y="59103"/>
                </a:lnTo>
                <a:lnTo>
                  <a:pt x="147340" y="59103"/>
                </a:lnTo>
                <a:lnTo>
                  <a:pt x="147340" y="50843"/>
                </a:lnTo>
                <a:close/>
                <a:moveTo>
                  <a:pt x="164418" y="50843"/>
                </a:moveTo>
                <a:lnTo>
                  <a:pt x="164418" y="59103"/>
                </a:lnTo>
                <a:lnTo>
                  <a:pt x="155990" y="59103"/>
                </a:lnTo>
                <a:lnTo>
                  <a:pt x="155990" y="50843"/>
                </a:lnTo>
                <a:close/>
                <a:moveTo>
                  <a:pt x="173069" y="50843"/>
                </a:moveTo>
                <a:lnTo>
                  <a:pt x="173069" y="59103"/>
                </a:lnTo>
                <a:lnTo>
                  <a:pt x="164641" y="59103"/>
                </a:lnTo>
                <a:lnTo>
                  <a:pt x="164641" y="50843"/>
                </a:lnTo>
                <a:close/>
                <a:moveTo>
                  <a:pt x="181719" y="50843"/>
                </a:moveTo>
                <a:lnTo>
                  <a:pt x="181719" y="59103"/>
                </a:lnTo>
                <a:lnTo>
                  <a:pt x="173292" y="59103"/>
                </a:lnTo>
                <a:lnTo>
                  <a:pt x="173292" y="50843"/>
                </a:lnTo>
                <a:close/>
                <a:moveTo>
                  <a:pt x="190370" y="50843"/>
                </a:moveTo>
                <a:lnTo>
                  <a:pt x="190370" y="59103"/>
                </a:lnTo>
                <a:lnTo>
                  <a:pt x="181942" y="59103"/>
                </a:lnTo>
                <a:lnTo>
                  <a:pt x="181942" y="50843"/>
                </a:lnTo>
                <a:close/>
                <a:moveTo>
                  <a:pt x="199020" y="50843"/>
                </a:moveTo>
                <a:lnTo>
                  <a:pt x="199020" y="59103"/>
                </a:lnTo>
                <a:lnTo>
                  <a:pt x="190593" y="59103"/>
                </a:lnTo>
                <a:lnTo>
                  <a:pt x="190593" y="50843"/>
                </a:lnTo>
                <a:close/>
                <a:moveTo>
                  <a:pt x="207727" y="50843"/>
                </a:moveTo>
                <a:lnTo>
                  <a:pt x="207727" y="59103"/>
                </a:lnTo>
                <a:lnTo>
                  <a:pt x="199244" y="59103"/>
                </a:lnTo>
                <a:lnTo>
                  <a:pt x="199244" y="50843"/>
                </a:lnTo>
                <a:close/>
                <a:moveTo>
                  <a:pt x="216377" y="50843"/>
                </a:moveTo>
                <a:lnTo>
                  <a:pt x="216377" y="59103"/>
                </a:lnTo>
                <a:lnTo>
                  <a:pt x="207950" y="59103"/>
                </a:lnTo>
                <a:lnTo>
                  <a:pt x="207950" y="50843"/>
                </a:lnTo>
                <a:close/>
                <a:moveTo>
                  <a:pt x="225028" y="50843"/>
                </a:moveTo>
                <a:lnTo>
                  <a:pt x="225028" y="59103"/>
                </a:lnTo>
                <a:lnTo>
                  <a:pt x="216601" y="59103"/>
                </a:lnTo>
                <a:lnTo>
                  <a:pt x="216601" y="50843"/>
                </a:lnTo>
                <a:close/>
                <a:moveTo>
                  <a:pt x="233679" y="50843"/>
                </a:moveTo>
                <a:lnTo>
                  <a:pt x="233679" y="59103"/>
                </a:lnTo>
                <a:lnTo>
                  <a:pt x="225251" y="59103"/>
                </a:lnTo>
                <a:lnTo>
                  <a:pt x="225251" y="50843"/>
                </a:lnTo>
                <a:close/>
                <a:moveTo>
                  <a:pt x="242329" y="50843"/>
                </a:moveTo>
                <a:lnTo>
                  <a:pt x="242329" y="59103"/>
                </a:lnTo>
                <a:lnTo>
                  <a:pt x="233902" y="59103"/>
                </a:lnTo>
                <a:lnTo>
                  <a:pt x="233902" y="50843"/>
                </a:lnTo>
                <a:close/>
                <a:moveTo>
                  <a:pt x="250980" y="50843"/>
                </a:moveTo>
                <a:lnTo>
                  <a:pt x="250980" y="59103"/>
                </a:lnTo>
                <a:lnTo>
                  <a:pt x="242553" y="59103"/>
                </a:lnTo>
                <a:lnTo>
                  <a:pt x="242553" y="50843"/>
                </a:lnTo>
                <a:close/>
                <a:moveTo>
                  <a:pt x="259686" y="50843"/>
                </a:moveTo>
                <a:lnTo>
                  <a:pt x="259686" y="59103"/>
                </a:lnTo>
                <a:lnTo>
                  <a:pt x="251203" y="59103"/>
                </a:lnTo>
                <a:lnTo>
                  <a:pt x="251203" y="50843"/>
                </a:lnTo>
                <a:close/>
                <a:moveTo>
                  <a:pt x="268337" y="50843"/>
                </a:moveTo>
                <a:lnTo>
                  <a:pt x="268337" y="59103"/>
                </a:lnTo>
                <a:lnTo>
                  <a:pt x="259910" y="59103"/>
                </a:lnTo>
                <a:lnTo>
                  <a:pt x="259910" y="50843"/>
                </a:lnTo>
                <a:close/>
                <a:moveTo>
                  <a:pt x="276988" y="50843"/>
                </a:moveTo>
                <a:lnTo>
                  <a:pt x="276988" y="59103"/>
                </a:lnTo>
                <a:lnTo>
                  <a:pt x="268560" y="59103"/>
                </a:lnTo>
                <a:lnTo>
                  <a:pt x="268560" y="50843"/>
                </a:lnTo>
                <a:close/>
                <a:moveTo>
                  <a:pt x="17190" y="59326"/>
                </a:moveTo>
                <a:lnTo>
                  <a:pt x="17190" y="67586"/>
                </a:lnTo>
                <a:lnTo>
                  <a:pt x="8762" y="67586"/>
                </a:lnTo>
                <a:lnTo>
                  <a:pt x="8762" y="59326"/>
                </a:lnTo>
                <a:close/>
                <a:moveTo>
                  <a:pt x="25840" y="59326"/>
                </a:moveTo>
                <a:lnTo>
                  <a:pt x="25840" y="67586"/>
                </a:lnTo>
                <a:lnTo>
                  <a:pt x="17413" y="67586"/>
                </a:lnTo>
                <a:lnTo>
                  <a:pt x="17413" y="59326"/>
                </a:lnTo>
                <a:close/>
                <a:moveTo>
                  <a:pt x="34547" y="59326"/>
                </a:moveTo>
                <a:lnTo>
                  <a:pt x="34547" y="67586"/>
                </a:lnTo>
                <a:lnTo>
                  <a:pt x="26064" y="67586"/>
                </a:lnTo>
                <a:lnTo>
                  <a:pt x="26064" y="59326"/>
                </a:lnTo>
                <a:close/>
                <a:moveTo>
                  <a:pt x="43197" y="59326"/>
                </a:moveTo>
                <a:lnTo>
                  <a:pt x="43197" y="67586"/>
                </a:lnTo>
                <a:lnTo>
                  <a:pt x="34770" y="67586"/>
                </a:lnTo>
                <a:lnTo>
                  <a:pt x="34770" y="59326"/>
                </a:lnTo>
                <a:close/>
                <a:moveTo>
                  <a:pt x="51848" y="59326"/>
                </a:moveTo>
                <a:lnTo>
                  <a:pt x="51848" y="67586"/>
                </a:lnTo>
                <a:lnTo>
                  <a:pt x="43421" y="67586"/>
                </a:lnTo>
                <a:lnTo>
                  <a:pt x="43421" y="59326"/>
                </a:lnTo>
                <a:close/>
                <a:moveTo>
                  <a:pt x="60499" y="59326"/>
                </a:moveTo>
                <a:lnTo>
                  <a:pt x="60499" y="67586"/>
                </a:lnTo>
                <a:lnTo>
                  <a:pt x="52071" y="67586"/>
                </a:lnTo>
                <a:lnTo>
                  <a:pt x="52071" y="59326"/>
                </a:lnTo>
                <a:close/>
                <a:moveTo>
                  <a:pt x="69149" y="59326"/>
                </a:moveTo>
                <a:lnTo>
                  <a:pt x="69149" y="67586"/>
                </a:lnTo>
                <a:lnTo>
                  <a:pt x="60722" y="67586"/>
                </a:lnTo>
                <a:lnTo>
                  <a:pt x="60722" y="59326"/>
                </a:lnTo>
                <a:close/>
                <a:moveTo>
                  <a:pt x="77800" y="59326"/>
                </a:moveTo>
                <a:lnTo>
                  <a:pt x="77800" y="67586"/>
                </a:lnTo>
                <a:lnTo>
                  <a:pt x="69373" y="67586"/>
                </a:lnTo>
                <a:lnTo>
                  <a:pt x="69373" y="59326"/>
                </a:lnTo>
                <a:close/>
                <a:moveTo>
                  <a:pt x="86506" y="59326"/>
                </a:moveTo>
                <a:lnTo>
                  <a:pt x="86506" y="67586"/>
                </a:lnTo>
                <a:lnTo>
                  <a:pt x="78023" y="67586"/>
                </a:lnTo>
                <a:lnTo>
                  <a:pt x="78023" y="59326"/>
                </a:lnTo>
                <a:close/>
                <a:moveTo>
                  <a:pt x="95157" y="59326"/>
                </a:moveTo>
                <a:lnTo>
                  <a:pt x="95157" y="67586"/>
                </a:lnTo>
                <a:lnTo>
                  <a:pt x="86730" y="67586"/>
                </a:lnTo>
                <a:lnTo>
                  <a:pt x="86730" y="59326"/>
                </a:lnTo>
                <a:close/>
                <a:moveTo>
                  <a:pt x="103808" y="59326"/>
                </a:moveTo>
                <a:lnTo>
                  <a:pt x="103808" y="67586"/>
                </a:lnTo>
                <a:lnTo>
                  <a:pt x="95380" y="67586"/>
                </a:lnTo>
                <a:lnTo>
                  <a:pt x="95380" y="59326"/>
                </a:lnTo>
                <a:close/>
                <a:moveTo>
                  <a:pt x="112458" y="59326"/>
                </a:moveTo>
                <a:lnTo>
                  <a:pt x="112458" y="67586"/>
                </a:lnTo>
                <a:lnTo>
                  <a:pt x="104031" y="67586"/>
                </a:lnTo>
                <a:lnTo>
                  <a:pt x="104031" y="59326"/>
                </a:lnTo>
                <a:close/>
                <a:moveTo>
                  <a:pt x="121109" y="59326"/>
                </a:moveTo>
                <a:lnTo>
                  <a:pt x="121109" y="67586"/>
                </a:lnTo>
                <a:lnTo>
                  <a:pt x="112681" y="67586"/>
                </a:lnTo>
                <a:lnTo>
                  <a:pt x="112681" y="59326"/>
                </a:lnTo>
                <a:close/>
                <a:moveTo>
                  <a:pt x="129760" y="59326"/>
                </a:moveTo>
                <a:lnTo>
                  <a:pt x="129760" y="67586"/>
                </a:lnTo>
                <a:lnTo>
                  <a:pt x="121332" y="67586"/>
                </a:lnTo>
                <a:lnTo>
                  <a:pt x="121332" y="59326"/>
                </a:lnTo>
                <a:close/>
                <a:moveTo>
                  <a:pt x="138410" y="59326"/>
                </a:moveTo>
                <a:lnTo>
                  <a:pt x="138410" y="67586"/>
                </a:lnTo>
                <a:lnTo>
                  <a:pt x="129983" y="67586"/>
                </a:lnTo>
                <a:lnTo>
                  <a:pt x="129983" y="59326"/>
                </a:lnTo>
                <a:close/>
                <a:moveTo>
                  <a:pt x="147117" y="59326"/>
                </a:moveTo>
                <a:lnTo>
                  <a:pt x="147117" y="67586"/>
                </a:lnTo>
                <a:lnTo>
                  <a:pt x="138633" y="67586"/>
                </a:lnTo>
                <a:lnTo>
                  <a:pt x="138633" y="59326"/>
                </a:lnTo>
                <a:close/>
                <a:moveTo>
                  <a:pt x="155767" y="59326"/>
                </a:moveTo>
                <a:lnTo>
                  <a:pt x="155767" y="67586"/>
                </a:lnTo>
                <a:lnTo>
                  <a:pt x="147340" y="67586"/>
                </a:lnTo>
                <a:lnTo>
                  <a:pt x="147340" y="59326"/>
                </a:lnTo>
                <a:close/>
                <a:moveTo>
                  <a:pt x="164418" y="59326"/>
                </a:moveTo>
                <a:lnTo>
                  <a:pt x="164418" y="67586"/>
                </a:lnTo>
                <a:lnTo>
                  <a:pt x="155990" y="67586"/>
                </a:lnTo>
                <a:lnTo>
                  <a:pt x="155990" y="59326"/>
                </a:lnTo>
                <a:close/>
                <a:moveTo>
                  <a:pt x="173069" y="59326"/>
                </a:moveTo>
                <a:lnTo>
                  <a:pt x="173069" y="67586"/>
                </a:lnTo>
                <a:lnTo>
                  <a:pt x="164641" y="67586"/>
                </a:lnTo>
                <a:lnTo>
                  <a:pt x="164641" y="59326"/>
                </a:lnTo>
                <a:close/>
                <a:moveTo>
                  <a:pt x="181719" y="59326"/>
                </a:moveTo>
                <a:lnTo>
                  <a:pt x="181719" y="67586"/>
                </a:lnTo>
                <a:lnTo>
                  <a:pt x="173292" y="67586"/>
                </a:lnTo>
                <a:lnTo>
                  <a:pt x="173292" y="59326"/>
                </a:lnTo>
                <a:close/>
                <a:moveTo>
                  <a:pt x="190370" y="59326"/>
                </a:moveTo>
                <a:lnTo>
                  <a:pt x="190370" y="67586"/>
                </a:lnTo>
                <a:lnTo>
                  <a:pt x="181942" y="67586"/>
                </a:lnTo>
                <a:lnTo>
                  <a:pt x="181942" y="59326"/>
                </a:lnTo>
                <a:close/>
                <a:moveTo>
                  <a:pt x="199020" y="59326"/>
                </a:moveTo>
                <a:lnTo>
                  <a:pt x="199020" y="67586"/>
                </a:lnTo>
                <a:lnTo>
                  <a:pt x="190593" y="67586"/>
                </a:lnTo>
                <a:lnTo>
                  <a:pt x="190593" y="59326"/>
                </a:lnTo>
                <a:close/>
                <a:moveTo>
                  <a:pt x="207727" y="59326"/>
                </a:moveTo>
                <a:lnTo>
                  <a:pt x="207727" y="67586"/>
                </a:lnTo>
                <a:lnTo>
                  <a:pt x="199244" y="67586"/>
                </a:lnTo>
                <a:lnTo>
                  <a:pt x="199244" y="59326"/>
                </a:lnTo>
                <a:close/>
                <a:moveTo>
                  <a:pt x="216377" y="59326"/>
                </a:moveTo>
                <a:lnTo>
                  <a:pt x="216377" y="67586"/>
                </a:lnTo>
                <a:lnTo>
                  <a:pt x="207950" y="67586"/>
                </a:lnTo>
                <a:lnTo>
                  <a:pt x="207950" y="59326"/>
                </a:lnTo>
                <a:close/>
                <a:moveTo>
                  <a:pt x="225028" y="59326"/>
                </a:moveTo>
                <a:lnTo>
                  <a:pt x="225028" y="67586"/>
                </a:lnTo>
                <a:lnTo>
                  <a:pt x="216601" y="67586"/>
                </a:lnTo>
                <a:lnTo>
                  <a:pt x="216601" y="59326"/>
                </a:lnTo>
                <a:close/>
                <a:moveTo>
                  <a:pt x="233679" y="59326"/>
                </a:moveTo>
                <a:lnTo>
                  <a:pt x="233679" y="67586"/>
                </a:lnTo>
                <a:lnTo>
                  <a:pt x="225251" y="67586"/>
                </a:lnTo>
                <a:lnTo>
                  <a:pt x="225251" y="59326"/>
                </a:lnTo>
                <a:close/>
                <a:moveTo>
                  <a:pt x="242329" y="59326"/>
                </a:moveTo>
                <a:lnTo>
                  <a:pt x="242329" y="67586"/>
                </a:lnTo>
                <a:lnTo>
                  <a:pt x="233902" y="67586"/>
                </a:lnTo>
                <a:lnTo>
                  <a:pt x="233902" y="59326"/>
                </a:lnTo>
                <a:close/>
                <a:moveTo>
                  <a:pt x="250980" y="59326"/>
                </a:moveTo>
                <a:lnTo>
                  <a:pt x="250980" y="67586"/>
                </a:lnTo>
                <a:lnTo>
                  <a:pt x="242553" y="67586"/>
                </a:lnTo>
                <a:lnTo>
                  <a:pt x="242553" y="59326"/>
                </a:lnTo>
                <a:close/>
                <a:moveTo>
                  <a:pt x="259686" y="59326"/>
                </a:moveTo>
                <a:lnTo>
                  <a:pt x="259686" y="67586"/>
                </a:lnTo>
                <a:lnTo>
                  <a:pt x="251203" y="67586"/>
                </a:lnTo>
                <a:lnTo>
                  <a:pt x="251203" y="59326"/>
                </a:lnTo>
                <a:close/>
                <a:moveTo>
                  <a:pt x="268337" y="59326"/>
                </a:moveTo>
                <a:lnTo>
                  <a:pt x="268337" y="67586"/>
                </a:lnTo>
                <a:lnTo>
                  <a:pt x="259910" y="67586"/>
                </a:lnTo>
                <a:lnTo>
                  <a:pt x="259910" y="59326"/>
                </a:lnTo>
                <a:close/>
                <a:moveTo>
                  <a:pt x="276988" y="59326"/>
                </a:moveTo>
                <a:lnTo>
                  <a:pt x="276988" y="67586"/>
                </a:lnTo>
                <a:lnTo>
                  <a:pt x="268560" y="67586"/>
                </a:lnTo>
                <a:lnTo>
                  <a:pt x="268560" y="59326"/>
                </a:lnTo>
                <a:close/>
                <a:moveTo>
                  <a:pt x="17190" y="67810"/>
                </a:moveTo>
                <a:lnTo>
                  <a:pt x="17190" y="76014"/>
                </a:lnTo>
                <a:lnTo>
                  <a:pt x="8762" y="76014"/>
                </a:lnTo>
                <a:lnTo>
                  <a:pt x="8762" y="67810"/>
                </a:lnTo>
                <a:close/>
                <a:moveTo>
                  <a:pt x="25840" y="67810"/>
                </a:moveTo>
                <a:lnTo>
                  <a:pt x="25840" y="76014"/>
                </a:lnTo>
                <a:lnTo>
                  <a:pt x="17413" y="76014"/>
                </a:lnTo>
                <a:lnTo>
                  <a:pt x="17413" y="67810"/>
                </a:lnTo>
                <a:close/>
                <a:moveTo>
                  <a:pt x="34547" y="67810"/>
                </a:moveTo>
                <a:lnTo>
                  <a:pt x="34547" y="76014"/>
                </a:lnTo>
                <a:lnTo>
                  <a:pt x="26064" y="76014"/>
                </a:lnTo>
                <a:lnTo>
                  <a:pt x="26064" y="67810"/>
                </a:lnTo>
                <a:close/>
                <a:moveTo>
                  <a:pt x="43197" y="67810"/>
                </a:moveTo>
                <a:lnTo>
                  <a:pt x="43197" y="76014"/>
                </a:lnTo>
                <a:lnTo>
                  <a:pt x="34770" y="76014"/>
                </a:lnTo>
                <a:lnTo>
                  <a:pt x="34770" y="67810"/>
                </a:lnTo>
                <a:close/>
                <a:moveTo>
                  <a:pt x="51848" y="67810"/>
                </a:moveTo>
                <a:lnTo>
                  <a:pt x="51848" y="76014"/>
                </a:lnTo>
                <a:lnTo>
                  <a:pt x="43421" y="76014"/>
                </a:lnTo>
                <a:lnTo>
                  <a:pt x="43421" y="67810"/>
                </a:lnTo>
                <a:close/>
                <a:moveTo>
                  <a:pt x="60499" y="67810"/>
                </a:moveTo>
                <a:lnTo>
                  <a:pt x="60499" y="76014"/>
                </a:lnTo>
                <a:lnTo>
                  <a:pt x="52071" y="76014"/>
                </a:lnTo>
                <a:lnTo>
                  <a:pt x="52071" y="67810"/>
                </a:lnTo>
                <a:close/>
                <a:moveTo>
                  <a:pt x="69149" y="67810"/>
                </a:moveTo>
                <a:lnTo>
                  <a:pt x="69149" y="76014"/>
                </a:lnTo>
                <a:lnTo>
                  <a:pt x="60722" y="76014"/>
                </a:lnTo>
                <a:lnTo>
                  <a:pt x="60722" y="67810"/>
                </a:lnTo>
                <a:close/>
                <a:moveTo>
                  <a:pt x="77800" y="67810"/>
                </a:moveTo>
                <a:lnTo>
                  <a:pt x="77800" y="76014"/>
                </a:lnTo>
                <a:lnTo>
                  <a:pt x="69373" y="76014"/>
                </a:lnTo>
                <a:lnTo>
                  <a:pt x="69373" y="67810"/>
                </a:lnTo>
                <a:close/>
                <a:moveTo>
                  <a:pt x="86506" y="67810"/>
                </a:moveTo>
                <a:lnTo>
                  <a:pt x="86506" y="76014"/>
                </a:lnTo>
                <a:lnTo>
                  <a:pt x="78023" y="76014"/>
                </a:lnTo>
                <a:lnTo>
                  <a:pt x="78023" y="67810"/>
                </a:lnTo>
                <a:close/>
                <a:moveTo>
                  <a:pt x="95157" y="67810"/>
                </a:moveTo>
                <a:lnTo>
                  <a:pt x="95157" y="76014"/>
                </a:lnTo>
                <a:lnTo>
                  <a:pt x="86730" y="76014"/>
                </a:lnTo>
                <a:lnTo>
                  <a:pt x="86730" y="67810"/>
                </a:lnTo>
                <a:close/>
                <a:moveTo>
                  <a:pt x="103808" y="67810"/>
                </a:moveTo>
                <a:lnTo>
                  <a:pt x="103808" y="76014"/>
                </a:lnTo>
                <a:lnTo>
                  <a:pt x="95380" y="76014"/>
                </a:lnTo>
                <a:lnTo>
                  <a:pt x="95380" y="67810"/>
                </a:lnTo>
                <a:close/>
                <a:moveTo>
                  <a:pt x="112458" y="67810"/>
                </a:moveTo>
                <a:lnTo>
                  <a:pt x="112458" y="76014"/>
                </a:lnTo>
                <a:lnTo>
                  <a:pt x="104031" y="76014"/>
                </a:lnTo>
                <a:lnTo>
                  <a:pt x="104031" y="67810"/>
                </a:lnTo>
                <a:close/>
                <a:moveTo>
                  <a:pt x="121109" y="67810"/>
                </a:moveTo>
                <a:lnTo>
                  <a:pt x="121109" y="76014"/>
                </a:lnTo>
                <a:lnTo>
                  <a:pt x="112681" y="76014"/>
                </a:lnTo>
                <a:lnTo>
                  <a:pt x="112681" y="67810"/>
                </a:lnTo>
                <a:close/>
                <a:moveTo>
                  <a:pt x="129760" y="67810"/>
                </a:moveTo>
                <a:lnTo>
                  <a:pt x="129760" y="76014"/>
                </a:lnTo>
                <a:lnTo>
                  <a:pt x="121332" y="76014"/>
                </a:lnTo>
                <a:lnTo>
                  <a:pt x="121332" y="67810"/>
                </a:lnTo>
                <a:close/>
                <a:moveTo>
                  <a:pt x="138410" y="67810"/>
                </a:moveTo>
                <a:lnTo>
                  <a:pt x="138410" y="76014"/>
                </a:lnTo>
                <a:lnTo>
                  <a:pt x="129983" y="76014"/>
                </a:lnTo>
                <a:lnTo>
                  <a:pt x="129983" y="67810"/>
                </a:lnTo>
                <a:close/>
                <a:moveTo>
                  <a:pt x="147117" y="67810"/>
                </a:moveTo>
                <a:lnTo>
                  <a:pt x="147117" y="76014"/>
                </a:lnTo>
                <a:lnTo>
                  <a:pt x="138633" y="76014"/>
                </a:lnTo>
                <a:lnTo>
                  <a:pt x="138633" y="67810"/>
                </a:lnTo>
                <a:close/>
                <a:moveTo>
                  <a:pt x="155767" y="67810"/>
                </a:moveTo>
                <a:lnTo>
                  <a:pt x="155767" y="76014"/>
                </a:lnTo>
                <a:lnTo>
                  <a:pt x="147340" y="76014"/>
                </a:lnTo>
                <a:lnTo>
                  <a:pt x="147340" y="67810"/>
                </a:lnTo>
                <a:close/>
                <a:moveTo>
                  <a:pt x="164418" y="67810"/>
                </a:moveTo>
                <a:lnTo>
                  <a:pt x="164418" y="76014"/>
                </a:lnTo>
                <a:lnTo>
                  <a:pt x="155990" y="76014"/>
                </a:lnTo>
                <a:lnTo>
                  <a:pt x="155990" y="67810"/>
                </a:lnTo>
                <a:close/>
                <a:moveTo>
                  <a:pt x="173069" y="67810"/>
                </a:moveTo>
                <a:lnTo>
                  <a:pt x="173069" y="76014"/>
                </a:lnTo>
                <a:lnTo>
                  <a:pt x="164641" y="76014"/>
                </a:lnTo>
                <a:lnTo>
                  <a:pt x="164641" y="67810"/>
                </a:lnTo>
                <a:close/>
                <a:moveTo>
                  <a:pt x="181719" y="67810"/>
                </a:moveTo>
                <a:lnTo>
                  <a:pt x="181719" y="76014"/>
                </a:lnTo>
                <a:lnTo>
                  <a:pt x="173292" y="76014"/>
                </a:lnTo>
                <a:lnTo>
                  <a:pt x="173292" y="67810"/>
                </a:lnTo>
                <a:close/>
                <a:moveTo>
                  <a:pt x="190370" y="67810"/>
                </a:moveTo>
                <a:lnTo>
                  <a:pt x="190370" y="76014"/>
                </a:lnTo>
                <a:lnTo>
                  <a:pt x="181942" y="76014"/>
                </a:lnTo>
                <a:lnTo>
                  <a:pt x="181942" y="67810"/>
                </a:lnTo>
                <a:close/>
                <a:moveTo>
                  <a:pt x="199020" y="67810"/>
                </a:moveTo>
                <a:lnTo>
                  <a:pt x="199020" y="76014"/>
                </a:lnTo>
                <a:lnTo>
                  <a:pt x="190593" y="76014"/>
                </a:lnTo>
                <a:lnTo>
                  <a:pt x="190593" y="67810"/>
                </a:lnTo>
                <a:close/>
                <a:moveTo>
                  <a:pt x="207727" y="67810"/>
                </a:moveTo>
                <a:lnTo>
                  <a:pt x="207727" y="76014"/>
                </a:lnTo>
                <a:lnTo>
                  <a:pt x="199244" y="76014"/>
                </a:lnTo>
                <a:lnTo>
                  <a:pt x="199244" y="67810"/>
                </a:lnTo>
                <a:close/>
                <a:moveTo>
                  <a:pt x="216377" y="67810"/>
                </a:moveTo>
                <a:lnTo>
                  <a:pt x="216377" y="76014"/>
                </a:lnTo>
                <a:lnTo>
                  <a:pt x="207950" y="76014"/>
                </a:lnTo>
                <a:lnTo>
                  <a:pt x="207950" y="67810"/>
                </a:lnTo>
                <a:close/>
                <a:moveTo>
                  <a:pt x="225028" y="67810"/>
                </a:moveTo>
                <a:lnTo>
                  <a:pt x="225028" y="76014"/>
                </a:lnTo>
                <a:lnTo>
                  <a:pt x="216601" y="76014"/>
                </a:lnTo>
                <a:lnTo>
                  <a:pt x="216601" y="67810"/>
                </a:lnTo>
                <a:close/>
                <a:moveTo>
                  <a:pt x="233679" y="67810"/>
                </a:moveTo>
                <a:lnTo>
                  <a:pt x="233679" y="76014"/>
                </a:lnTo>
                <a:lnTo>
                  <a:pt x="225251" y="76014"/>
                </a:lnTo>
                <a:lnTo>
                  <a:pt x="225251" y="67810"/>
                </a:lnTo>
                <a:close/>
                <a:moveTo>
                  <a:pt x="242329" y="67810"/>
                </a:moveTo>
                <a:lnTo>
                  <a:pt x="242329" y="76014"/>
                </a:lnTo>
                <a:lnTo>
                  <a:pt x="233902" y="76014"/>
                </a:lnTo>
                <a:lnTo>
                  <a:pt x="233902" y="67810"/>
                </a:lnTo>
                <a:close/>
                <a:moveTo>
                  <a:pt x="250980" y="67810"/>
                </a:moveTo>
                <a:lnTo>
                  <a:pt x="250980" y="76014"/>
                </a:lnTo>
                <a:lnTo>
                  <a:pt x="242553" y="76014"/>
                </a:lnTo>
                <a:lnTo>
                  <a:pt x="242553" y="67810"/>
                </a:lnTo>
                <a:close/>
                <a:moveTo>
                  <a:pt x="259686" y="67810"/>
                </a:moveTo>
                <a:lnTo>
                  <a:pt x="259686" y="76014"/>
                </a:lnTo>
                <a:lnTo>
                  <a:pt x="251203" y="76014"/>
                </a:lnTo>
                <a:lnTo>
                  <a:pt x="251203" y="67810"/>
                </a:lnTo>
                <a:close/>
                <a:moveTo>
                  <a:pt x="268337" y="67810"/>
                </a:moveTo>
                <a:lnTo>
                  <a:pt x="268337" y="76014"/>
                </a:lnTo>
                <a:lnTo>
                  <a:pt x="259910" y="76014"/>
                </a:lnTo>
                <a:lnTo>
                  <a:pt x="259910" y="67810"/>
                </a:lnTo>
                <a:close/>
                <a:moveTo>
                  <a:pt x="276988" y="67810"/>
                </a:moveTo>
                <a:lnTo>
                  <a:pt x="276988" y="76014"/>
                </a:lnTo>
                <a:lnTo>
                  <a:pt x="268560" y="76014"/>
                </a:lnTo>
                <a:lnTo>
                  <a:pt x="268560" y="67810"/>
                </a:lnTo>
                <a:close/>
                <a:moveTo>
                  <a:pt x="17190" y="76237"/>
                </a:moveTo>
                <a:lnTo>
                  <a:pt x="17190" y="84497"/>
                </a:lnTo>
                <a:lnTo>
                  <a:pt x="8762" y="84497"/>
                </a:lnTo>
                <a:lnTo>
                  <a:pt x="8762" y="76237"/>
                </a:lnTo>
                <a:close/>
                <a:moveTo>
                  <a:pt x="25840" y="76237"/>
                </a:moveTo>
                <a:lnTo>
                  <a:pt x="25840" y="84497"/>
                </a:lnTo>
                <a:lnTo>
                  <a:pt x="17413" y="84497"/>
                </a:lnTo>
                <a:lnTo>
                  <a:pt x="17413" y="76237"/>
                </a:lnTo>
                <a:close/>
                <a:moveTo>
                  <a:pt x="34547" y="76237"/>
                </a:moveTo>
                <a:lnTo>
                  <a:pt x="34547" y="84497"/>
                </a:lnTo>
                <a:lnTo>
                  <a:pt x="26064" y="84497"/>
                </a:lnTo>
                <a:lnTo>
                  <a:pt x="26064" y="76237"/>
                </a:lnTo>
                <a:close/>
                <a:moveTo>
                  <a:pt x="43197" y="76237"/>
                </a:moveTo>
                <a:lnTo>
                  <a:pt x="43197" y="84497"/>
                </a:lnTo>
                <a:lnTo>
                  <a:pt x="34770" y="84497"/>
                </a:lnTo>
                <a:lnTo>
                  <a:pt x="34770" y="76237"/>
                </a:lnTo>
                <a:close/>
                <a:moveTo>
                  <a:pt x="51848" y="76237"/>
                </a:moveTo>
                <a:lnTo>
                  <a:pt x="51848" y="84497"/>
                </a:lnTo>
                <a:lnTo>
                  <a:pt x="43421" y="84497"/>
                </a:lnTo>
                <a:lnTo>
                  <a:pt x="43421" y="76237"/>
                </a:lnTo>
                <a:close/>
                <a:moveTo>
                  <a:pt x="60499" y="76237"/>
                </a:moveTo>
                <a:lnTo>
                  <a:pt x="60499" y="84497"/>
                </a:lnTo>
                <a:lnTo>
                  <a:pt x="52071" y="84497"/>
                </a:lnTo>
                <a:lnTo>
                  <a:pt x="52071" y="76237"/>
                </a:lnTo>
                <a:close/>
                <a:moveTo>
                  <a:pt x="69149" y="76237"/>
                </a:moveTo>
                <a:lnTo>
                  <a:pt x="69149" y="84497"/>
                </a:lnTo>
                <a:lnTo>
                  <a:pt x="60722" y="84497"/>
                </a:lnTo>
                <a:lnTo>
                  <a:pt x="60722" y="76237"/>
                </a:lnTo>
                <a:close/>
                <a:moveTo>
                  <a:pt x="77800" y="76237"/>
                </a:moveTo>
                <a:lnTo>
                  <a:pt x="77800" y="84497"/>
                </a:lnTo>
                <a:lnTo>
                  <a:pt x="69373" y="84497"/>
                </a:lnTo>
                <a:lnTo>
                  <a:pt x="69373" y="76237"/>
                </a:lnTo>
                <a:close/>
                <a:moveTo>
                  <a:pt x="86506" y="76237"/>
                </a:moveTo>
                <a:lnTo>
                  <a:pt x="86506" y="84497"/>
                </a:lnTo>
                <a:lnTo>
                  <a:pt x="78023" y="84497"/>
                </a:lnTo>
                <a:lnTo>
                  <a:pt x="78023" y="76237"/>
                </a:lnTo>
                <a:close/>
                <a:moveTo>
                  <a:pt x="95157" y="76237"/>
                </a:moveTo>
                <a:lnTo>
                  <a:pt x="95157" y="84497"/>
                </a:lnTo>
                <a:lnTo>
                  <a:pt x="86730" y="84497"/>
                </a:lnTo>
                <a:lnTo>
                  <a:pt x="86730" y="76237"/>
                </a:lnTo>
                <a:close/>
                <a:moveTo>
                  <a:pt x="103808" y="76237"/>
                </a:moveTo>
                <a:lnTo>
                  <a:pt x="103808" y="84497"/>
                </a:lnTo>
                <a:lnTo>
                  <a:pt x="95380" y="84497"/>
                </a:lnTo>
                <a:lnTo>
                  <a:pt x="95380" y="76237"/>
                </a:lnTo>
                <a:close/>
                <a:moveTo>
                  <a:pt x="112458" y="76237"/>
                </a:moveTo>
                <a:lnTo>
                  <a:pt x="112458" y="84497"/>
                </a:lnTo>
                <a:lnTo>
                  <a:pt x="104031" y="84497"/>
                </a:lnTo>
                <a:lnTo>
                  <a:pt x="104031" y="76237"/>
                </a:lnTo>
                <a:close/>
                <a:moveTo>
                  <a:pt x="121109" y="76237"/>
                </a:moveTo>
                <a:lnTo>
                  <a:pt x="121109" y="84497"/>
                </a:lnTo>
                <a:lnTo>
                  <a:pt x="112681" y="84497"/>
                </a:lnTo>
                <a:lnTo>
                  <a:pt x="112681" y="76237"/>
                </a:lnTo>
                <a:close/>
                <a:moveTo>
                  <a:pt x="129760" y="76237"/>
                </a:moveTo>
                <a:lnTo>
                  <a:pt x="129760" y="84497"/>
                </a:lnTo>
                <a:lnTo>
                  <a:pt x="121332" y="84497"/>
                </a:lnTo>
                <a:lnTo>
                  <a:pt x="121332" y="76237"/>
                </a:lnTo>
                <a:close/>
                <a:moveTo>
                  <a:pt x="138410" y="76237"/>
                </a:moveTo>
                <a:lnTo>
                  <a:pt x="138410" y="84497"/>
                </a:lnTo>
                <a:lnTo>
                  <a:pt x="129983" y="84497"/>
                </a:lnTo>
                <a:lnTo>
                  <a:pt x="129983" y="76237"/>
                </a:lnTo>
                <a:close/>
                <a:moveTo>
                  <a:pt x="147117" y="76237"/>
                </a:moveTo>
                <a:lnTo>
                  <a:pt x="147117" y="84497"/>
                </a:lnTo>
                <a:lnTo>
                  <a:pt x="138633" y="84497"/>
                </a:lnTo>
                <a:lnTo>
                  <a:pt x="138633" y="76237"/>
                </a:lnTo>
                <a:close/>
                <a:moveTo>
                  <a:pt x="155767" y="76237"/>
                </a:moveTo>
                <a:lnTo>
                  <a:pt x="155767" y="84497"/>
                </a:lnTo>
                <a:lnTo>
                  <a:pt x="147340" y="84497"/>
                </a:lnTo>
                <a:lnTo>
                  <a:pt x="147340" y="76237"/>
                </a:lnTo>
                <a:close/>
                <a:moveTo>
                  <a:pt x="164418" y="76237"/>
                </a:moveTo>
                <a:lnTo>
                  <a:pt x="164418" y="84497"/>
                </a:lnTo>
                <a:lnTo>
                  <a:pt x="155990" y="84497"/>
                </a:lnTo>
                <a:lnTo>
                  <a:pt x="155990" y="76237"/>
                </a:lnTo>
                <a:close/>
                <a:moveTo>
                  <a:pt x="173069" y="76237"/>
                </a:moveTo>
                <a:lnTo>
                  <a:pt x="173069" y="84497"/>
                </a:lnTo>
                <a:lnTo>
                  <a:pt x="164641" y="84497"/>
                </a:lnTo>
                <a:lnTo>
                  <a:pt x="164641" y="76237"/>
                </a:lnTo>
                <a:close/>
                <a:moveTo>
                  <a:pt x="181719" y="76237"/>
                </a:moveTo>
                <a:lnTo>
                  <a:pt x="181719" y="84497"/>
                </a:lnTo>
                <a:lnTo>
                  <a:pt x="173292" y="84497"/>
                </a:lnTo>
                <a:lnTo>
                  <a:pt x="173292" y="76237"/>
                </a:lnTo>
                <a:close/>
                <a:moveTo>
                  <a:pt x="190370" y="76237"/>
                </a:moveTo>
                <a:lnTo>
                  <a:pt x="190370" y="84497"/>
                </a:lnTo>
                <a:lnTo>
                  <a:pt x="181942" y="84497"/>
                </a:lnTo>
                <a:lnTo>
                  <a:pt x="181942" y="76237"/>
                </a:lnTo>
                <a:close/>
                <a:moveTo>
                  <a:pt x="199020" y="76237"/>
                </a:moveTo>
                <a:lnTo>
                  <a:pt x="199020" y="84497"/>
                </a:lnTo>
                <a:lnTo>
                  <a:pt x="190593" y="84497"/>
                </a:lnTo>
                <a:lnTo>
                  <a:pt x="190593" y="76237"/>
                </a:lnTo>
                <a:close/>
                <a:moveTo>
                  <a:pt x="207727" y="76237"/>
                </a:moveTo>
                <a:lnTo>
                  <a:pt x="207727" y="84497"/>
                </a:lnTo>
                <a:lnTo>
                  <a:pt x="199244" y="84497"/>
                </a:lnTo>
                <a:lnTo>
                  <a:pt x="199244" y="76237"/>
                </a:lnTo>
                <a:close/>
                <a:moveTo>
                  <a:pt x="216377" y="76237"/>
                </a:moveTo>
                <a:lnTo>
                  <a:pt x="216377" y="84497"/>
                </a:lnTo>
                <a:lnTo>
                  <a:pt x="207950" y="84497"/>
                </a:lnTo>
                <a:lnTo>
                  <a:pt x="207950" y="76237"/>
                </a:lnTo>
                <a:close/>
                <a:moveTo>
                  <a:pt x="225028" y="76237"/>
                </a:moveTo>
                <a:lnTo>
                  <a:pt x="225028" y="84497"/>
                </a:lnTo>
                <a:lnTo>
                  <a:pt x="216601" y="84497"/>
                </a:lnTo>
                <a:lnTo>
                  <a:pt x="216601" y="76237"/>
                </a:lnTo>
                <a:close/>
                <a:moveTo>
                  <a:pt x="233679" y="76237"/>
                </a:moveTo>
                <a:lnTo>
                  <a:pt x="233679" y="84497"/>
                </a:lnTo>
                <a:lnTo>
                  <a:pt x="225251" y="84497"/>
                </a:lnTo>
                <a:lnTo>
                  <a:pt x="225251" y="76237"/>
                </a:lnTo>
                <a:close/>
                <a:moveTo>
                  <a:pt x="242329" y="76237"/>
                </a:moveTo>
                <a:lnTo>
                  <a:pt x="242329" y="84497"/>
                </a:lnTo>
                <a:lnTo>
                  <a:pt x="233902" y="84497"/>
                </a:lnTo>
                <a:lnTo>
                  <a:pt x="233902" y="76237"/>
                </a:lnTo>
                <a:close/>
                <a:moveTo>
                  <a:pt x="250980" y="76237"/>
                </a:moveTo>
                <a:lnTo>
                  <a:pt x="250980" y="84497"/>
                </a:lnTo>
                <a:lnTo>
                  <a:pt x="242553" y="84497"/>
                </a:lnTo>
                <a:lnTo>
                  <a:pt x="242553" y="76237"/>
                </a:lnTo>
                <a:close/>
                <a:moveTo>
                  <a:pt x="259686" y="76237"/>
                </a:moveTo>
                <a:lnTo>
                  <a:pt x="259686" y="84497"/>
                </a:lnTo>
                <a:lnTo>
                  <a:pt x="251203" y="84497"/>
                </a:lnTo>
                <a:lnTo>
                  <a:pt x="251203" y="76237"/>
                </a:lnTo>
                <a:close/>
                <a:moveTo>
                  <a:pt x="268337" y="76237"/>
                </a:moveTo>
                <a:lnTo>
                  <a:pt x="268337" y="84497"/>
                </a:lnTo>
                <a:lnTo>
                  <a:pt x="259910" y="84497"/>
                </a:lnTo>
                <a:lnTo>
                  <a:pt x="259910" y="76237"/>
                </a:lnTo>
                <a:close/>
                <a:moveTo>
                  <a:pt x="276988" y="76237"/>
                </a:moveTo>
                <a:lnTo>
                  <a:pt x="276988" y="84497"/>
                </a:lnTo>
                <a:lnTo>
                  <a:pt x="268560" y="84497"/>
                </a:lnTo>
                <a:lnTo>
                  <a:pt x="268560" y="76237"/>
                </a:lnTo>
                <a:close/>
                <a:moveTo>
                  <a:pt x="17190" y="84720"/>
                </a:moveTo>
                <a:lnTo>
                  <a:pt x="17190" y="92924"/>
                </a:lnTo>
                <a:lnTo>
                  <a:pt x="8762" y="92924"/>
                </a:lnTo>
                <a:lnTo>
                  <a:pt x="8762" y="84720"/>
                </a:lnTo>
                <a:close/>
                <a:moveTo>
                  <a:pt x="25840" y="84720"/>
                </a:moveTo>
                <a:lnTo>
                  <a:pt x="25840" y="92924"/>
                </a:lnTo>
                <a:lnTo>
                  <a:pt x="17413" y="92924"/>
                </a:lnTo>
                <a:lnTo>
                  <a:pt x="17413" y="84720"/>
                </a:lnTo>
                <a:close/>
                <a:moveTo>
                  <a:pt x="34547" y="84720"/>
                </a:moveTo>
                <a:lnTo>
                  <a:pt x="34547" y="92924"/>
                </a:lnTo>
                <a:lnTo>
                  <a:pt x="26064" y="92924"/>
                </a:lnTo>
                <a:lnTo>
                  <a:pt x="26064" y="84720"/>
                </a:lnTo>
                <a:close/>
                <a:moveTo>
                  <a:pt x="43197" y="84720"/>
                </a:moveTo>
                <a:lnTo>
                  <a:pt x="43197" y="92924"/>
                </a:lnTo>
                <a:lnTo>
                  <a:pt x="34770" y="92924"/>
                </a:lnTo>
                <a:lnTo>
                  <a:pt x="34770" y="84720"/>
                </a:lnTo>
                <a:close/>
                <a:moveTo>
                  <a:pt x="51848" y="84720"/>
                </a:moveTo>
                <a:lnTo>
                  <a:pt x="51848" y="92924"/>
                </a:lnTo>
                <a:lnTo>
                  <a:pt x="43421" y="92924"/>
                </a:lnTo>
                <a:lnTo>
                  <a:pt x="43421" y="84720"/>
                </a:lnTo>
                <a:close/>
                <a:moveTo>
                  <a:pt x="60499" y="84720"/>
                </a:moveTo>
                <a:lnTo>
                  <a:pt x="60499" y="92924"/>
                </a:lnTo>
                <a:lnTo>
                  <a:pt x="52071" y="92924"/>
                </a:lnTo>
                <a:lnTo>
                  <a:pt x="52071" y="84720"/>
                </a:lnTo>
                <a:close/>
                <a:moveTo>
                  <a:pt x="69149" y="84720"/>
                </a:moveTo>
                <a:lnTo>
                  <a:pt x="69149" y="92924"/>
                </a:lnTo>
                <a:lnTo>
                  <a:pt x="60722" y="92924"/>
                </a:lnTo>
                <a:lnTo>
                  <a:pt x="60722" y="84720"/>
                </a:lnTo>
                <a:close/>
                <a:moveTo>
                  <a:pt x="77800" y="84720"/>
                </a:moveTo>
                <a:lnTo>
                  <a:pt x="77800" y="92924"/>
                </a:lnTo>
                <a:lnTo>
                  <a:pt x="69373" y="92924"/>
                </a:lnTo>
                <a:lnTo>
                  <a:pt x="69373" y="84720"/>
                </a:lnTo>
                <a:close/>
                <a:moveTo>
                  <a:pt x="86506" y="84720"/>
                </a:moveTo>
                <a:lnTo>
                  <a:pt x="86506" y="92924"/>
                </a:lnTo>
                <a:lnTo>
                  <a:pt x="78023" y="92924"/>
                </a:lnTo>
                <a:lnTo>
                  <a:pt x="78023" y="84720"/>
                </a:lnTo>
                <a:close/>
                <a:moveTo>
                  <a:pt x="95157" y="84720"/>
                </a:moveTo>
                <a:lnTo>
                  <a:pt x="95157" y="92924"/>
                </a:lnTo>
                <a:lnTo>
                  <a:pt x="86730" y="92924"/>
                </a:lnTo>
                <a:lnTo>
                  <a:pt x="86730" y="84720"/>
                </a:lnTo>
                <a:close/>
                <a:moveTo>
                  <a:pt x="103808" y="84720"/>
                </a:moveTo>
                <a:lnTo>
                  <a:pt x="103808" y="92924"/>
                </a:lnTo>
                <a:lnTo>
                  <a:pt x="95380" y="92924"/>
                </a:lnTo>
                <a:lnTo>
                  <a:pt x="95380" y="84720"/>
                </a:lnTo>
                <a:close/>
                <a:moveTo>
                  <a:pt x="112458" y="84720"/>
                </a:moveTo>
                <a:lnTo>
                  <a:pt x="112458" y="92924"/>
                </a:lnTo>
                <a:lnTo>
                  <a:pt x="104031" y="92924"/>
                </a:lnTo>
                <a:lnTo>
                  <a:pt x="104031" y="84720"/>
                </a:lnTo>
                <a:close/>
                <a:moveTo>
                  <a:pt x="121109" y="84720"/>
                </a:moveTo>
                <a:lnTo>
                  <a:pt x="121109" y="92924"/>
                </a:lnTo>
                <a:lnTo>
                  <a:pt x="112681" y="92924"/>
                </a:lnTo>
                <a:lnTo>
                  <a:pt x="112681" y="84720"/>
                </a:lnTo>
                <a:close/>
                <a:moveTo>
                  <a:pt x="129760" y="84720"/>
                </a:moveTo>
                <a:lnTo>
                  <a:pt x="129760" y="92924"/>
                </a:lnTo>
                <a:lnTo>
                  <a:pt x="121332" y="92924"/>
                </a:lnTo>
                <a:lnTo>
                  <a:pt x="121332" y="84720"/>
                </a:lnTo>
                <a:close/>
                <a:moveTo>
                  <a:pt x="138410" y="84720"/>
                </a:moveTo>
                <a:lnTo>
                  <a:pt x="138410" y="92924"/>
                </a:lnTo>
                <a:lnTo>
                  <a:pt x="129983" y="92924"/>
                </a:lnTo>
                <a:lnTo>
                  <a:pt x="129983" y="84720"/>
                </a:lnTo>
                <a:close/>
                <a:moveTo>
                  <a:pt x="147117" y="84720"/>
                </a:moveTo>
                <a:lnTo>
                  <a:pt x="147117" y="92924"/>
                </a:lnTo>
                <a:lnTo>
                  <a:pt x="138633" y="92924"/>
                </a:lnTo>
                <a:lnTo>
                  <a:pt x="138633" y="84720"/>
                </a:lnTo>
                <a:close/>
                <a:moveTo>
                  <a:pt x="155767" y="84720"/>
                </a:moveTo>
                <a:lnTo>
                  <a:pt x="155767" y="92924"/>
                </a:lnTo>
                <a:lnTo>
                  <a:pt x="147340" y="92924"/>
                </a:lnTo>
                <a:lnTo>
                  <a:pt x="147340" y="84720"/>
                </a:lnTo>
                <a:close/>
                <a:moveTo>
                  <a:pt x="164418" y="84720"/>
                </a:moveTo>
                <a:lnTo>
                  <a:pt x="164418" y="92924"/>
                </a:lnTo>
                <a:lnTo>
                  <a:pt x="155990" y="92924"/>
                </a:lnTo>
                <a:lnTo>
                  <a:pt x="155990" y="84720"/>
                </a:lnTo>
                <a:close/>
                <a:moveTo>
                  <a:pt x="173069" y="84720"/>
                </a:moveTo>
                <a:lnTo>
                  <a:pt x="173069" y="92924"/>
                </a:lnTo>
                <a:lnTo>
                  <a:pt x="164641" y="92924"/>
                </a:lnTo>
                <a:lnTo>
                  <a:pt x="164641" y="84720"/>
                </a:lnTo>
                <a:close/>
                <a:moveTo>
                  <a:pt x="181719" y="84720"/>
                </a:moveTo>
                <a:lnTo>
                  <a:pt x="181719" y="92924"/>
                </a:lnTo>
                <a:lnTo>
                  <a:pt x="173292" y="92924"/>
                </a:lnTo>
                <a:lnTo>
                  <a:pt x="173292" y="84720"/>
                </a:lnTo>
                <a:close/>
                <a:moveTo>
                  <a:pt x="190370" y="84720"/>
                </a:moveTo>
                <a:lnTo>
                  <a:pt x="190370" y="92924"/>
                </a:lnTo>
                <a:lnTo>
                  <a:pt x="181942" y="92924"/>
                </a:lnTo>
                <a:lnTo>
                  <a:pt x="181942" y="84720"/>
                </a:lnTo>
                <a:close/>
                <a:moveTo>
                  <a:pt x="199020" y="84720"/>
                </a:moveTo>
                <a:lnTo>
                  <a:pt x="199020" y="92924"/>
                </a:lnTo>
                <a:lnTo>
                  <a:pt x="190593" y="92924"/>
                </a:lnTo>
                <a:lnTo>
                  <a:pt x="190593" y="84720"/>
                </a:lnTo>
                <a:close/>
                <a:moveTo>
                  <a:pt x="207727" y="84720"/>
                </a:moveTo>
                <a:lnTo>
                  <a:pt x="207727" y="92924"/>
                </a:lnTo>
                <a:lnTo>
                  <a:pt x="199244" y="92924"/>
                </a:lnTo>
                <a:lnTo>
                  <a:pt x="199244" y="84720"/>
                </a:lnTo>
                <a:close/>
                <a:moveTo>
                  <a:pt x="216377" y="84720"/>
                </a:moveTo>
                <a:lnTo>
                  <a:pt x="216377" y="92924"/>
                </a:lnTo>
                <a:lnTo>
                  <a:pt x="207950" y="92924"/>
                </a:lnTo>
                <a:lnTo>
                  <a:pt x="207950" y="84720"/>
                </a:lnTo>
                <a:close/>
                <a:moveTo>
                  <a:pt x="225028" y="84720"/>
                </a:moveTo>
                <a:lnTo>
                  <a:pt x="225028" y="92924"/>
                </a:lnTo>
                <a:lnTo>
                  <a:pt x="216601" y="92924"/>
                </a:lnTo>
                <a:lnTo>
                  <a:pt x="216601" y="84720"/>
                </a:lnTo>
                <a:close/>
                <a:moveTo>
                  <a:pt x="233679" y="84720"/>
                </a:moveTo>
                <a:lnTo>
                  <a:pt x="233679" y="92924"/>
                </a:lnTo>
                <a:lnTo>
                  <a:pt x="225251" y="92924"/>
                </a:lnTo>
                <a:lnTo>
                  <a:pt x="225251" y="84720"/>
                </a:lnTo>
                <a:close/>
                <a:moveTo>
                  <a:pt x="242329" y="84720"/>
                </a:moveTo>
                <a:lnTo>
                  <a:pt x="242329" y="92924"/>
                </a:lnTo>
                <a:lnTo>
                  <a:pt x="233902" y="92924"/>
                </a:lnTo>
                <a:lnTo>
                  <a:pt x="233902" y="84720"/>
                </a:lnTo>
                <a:close/>
                <a:moveTo>
                  <a:pt x="250980" y="84720"/>
                </a:moveTo>
                <a:lnTo>
                  <a:pt x="250980" y="92924"/>
                </a:lnTo>
                <a:lnTo>
                  <a:pt x="242553" y="92924"/>
                </a:lnTo>
                <a:lnTo>
                  <a:pt x="242553" y="84720"/>
                </a:lnTo>
                <a:close/>
                <a:moveTo>
                  <a:pt x="259686" y="84720"/>
                </a:moveTo>
                <a:lnTo>
                  <a:pt x="259686" y="92924"/>
                </a:lnTo>
                <a:lnTo>
                  <a:pt x="251203" y="92924"/>
                </a:lnTo>
                <a:lnTo>
                  <a:pt x="251203" y="84720"/>
                </a:lnTo>
                <a:close/>
                <a:moveTo>
                  <a:pt x="268337" y="84720"/>
                </a:moveTo>
                <a:lnTo>
                  <a:pt x="268337" y="92924"/>
                </a:lnTo>
                <a:lnTo>
                  <a:pt x="259910" y="92924"/>
                </a:lnTo>
                <a:lnTo>
                  <a:pt x="259910" y="84720"/>
                </a:lnTo>
                <a:close/>
                <a:moveTo>
                  <a:pt x="276988" y="84720"/>
                </a:moveTo>
                <a:lnTo>
                  <a:pt x="276988" y="92924"/>
                </a:lnTo>
                <a:lnTo>
                  <a:pt x="268560" y="92924"/>
                </a:lnTo>
                <a:lnTo>
                  <a:pt x="268560" y="84720"/>
                </a:lnTo>
                <a:close/>
                <a:moveTo>
                  <a:pt x="17190" y="93148"/>
                </a:moveTo>
                <a:lnTo>
                  <a:pt x="17190" y="101408"/>
                </a:lnTo>
                <a:lnTo>
                  <a:pt x="8762" y="101408"/>
                </a:lnTo>
                <a:lnTo>
                  <a:pt x="8762" y="93148"/>
                </a:lnTo>
                <a:close/>
                <a:moveTo>
                  <a:pt x="25840" y="93148"/>
                </a:moveTo>
                <a:lnTo>
                  <a:pt x="25840" y="101408"/>
                </a:lnTo>
                <a:lnTo>
                  <a:pt x="17413" y="101408"/>
                </a:lnTo>
                <a:lnTo>
                  <a:pt x="17413" y="93148"/>
                </a:lnTo>
                <a:close/>
                <a:moveTo>
                  <a:pt x="34547" y="93148"/>
                </a:moveTo>
                <a:lnTo>
                  <a:pt x="34547" y="101408"/>
                </a:lnTo>
                <a:lnTo>
                  <a:pt x="26064" y="101408"/>
                </a:lnTo>
                <a:lnTo>
                  <a:pt x="26064" y="93148"/>
                </a:lnTo>
                <a:close/>
                <a:moveTo>
                  <a:pt x="43197" y="93148"/>
                </a:moveTo>
                <a:lnTo>
                  <a:pt x="43197" y="101408"/>
                </a:lnTo>
                <a:lnTo>
                  <a:pt x="34770" y="101408"/>
                </a:lnTo>
                <a:lnTo>
                  <a:pt x="34770" y="93148"/>
                </a:lnTo>
                <a:close/>
                <a:moveTo>
                  <a:pt x="51848" y="93148"/>
                </a:moveTo>
                <a:lnTo>
                  <a:pt x="51848" y="101408"/>
                </a:lnTo>
                <a:lnTo>
                  <a:pt x="43421" y="101408"/>
                </a:lnTo>
                <a:lnTo>
                  <a:pt x="43421" y="93148"/>
                </a:lnTo>
                <a:close/>
                <a:moveTo>
                  <a:pt x="60499" y="93148"/>
                </a:moveTo>
                <a:lnTo>
                  <a:pt x="60499" y="101408"/>
                </a:lnTo>
                <a:lnTo>
                  <a:pt x="52071" y="101408"/>
                </a:lnTo>
                <a:lnTo>
                  <a:pt x="52071" y="93148"/>
                </a:lnTo>
                <a:close/>
                <a:moveTo>
                  <a:pt x="69149" y="93148"/>
                </a:moveTo>
                <a:lnTo>
                  <a:pt x="69149" y="101408"/>
                </a:lnTo>
                <a:lnTo>
                  <a:pt x="60722" y="101408"/>
                </a:lnTo>
                <a:lnTo>
                  <a:pt x="60722" y="93148"/>
                </a:lnTo>
                <a:close/>
                <a:moveTo>
                  <a:pt x="77800" y="93148"/>
                </a:moveTo>
                <a:lnTo>
                  <a:pt x="77800" y="101408"/>
                </a:lnTo>
                <a:lnTo>
                  <a:pt x="69373" y="101408"/>
                </a:lnTo>
                <a:lnTo>
                  <a:pt x="69373" y="93148"/>
                </a:lnTo>
                <a:close/>
                <a:moveTo>
                  <a:pt x="86506" y="93148"/>
                </a:moveTo>
                <a:lnTo>
                  <a:pt x="86506" y="101408"/>
                </a:lnTo>
                <a:lnTo>
                  <a:pt x="78023" y="101408"/>
                </a:lnTo>
                <a:lnTo>
                  <a:pt x="78023" y="93148"/>
                </a:lnTo>
                <a:close/>
                <a:moveTo>
                  <a:pt x="95157" y="93148"/>
                </a:moveTo>
                <a:lnTo>
                  <a:pt x="95157" y="101408"/>
                </a:lnTo>
                <a:lnTo>
                  <a:pt x="86730" y="101408"/>
                </a:lnTo>
                <a:lnTo>
                  <a:pt x="86730" y="93148"/>
                </a:lnTo>
                <a:close/>
                <a:moveTo>
                  <a:pt x="103808" y="93148"/>
                </a:moveTo>
                <a:lnTo>
                  <a:pt x="103808" y="101408"/>
                </a:lnTo>
                <a:lnTo>
                  <a:pt x="95380" y="101408"/>
                </a:lnTo>
                <a:lnTo>
                  <a:pt x="95380" y="93148"/>
                </a:lnTo>
                <a:close/>
                <a:moveTo>
                  <a:pt x="112458" y="93148"/>
                </a:moveTo>
                <a:lnTo>
                  <a:pt x="112458" y="101408"/>
                </a:lnTo>
                <a:lnTo>
                  <a:pt x="104031" y="101408"/>
                </a:lnTo>
                <a:lnTo>
                  <a:pt x="104031" y="93148"/>
                </a:lnTo>
                <a:close/>
                <a:moveTo>
                  <a:pt x="121109" y="93148"/>
                </a:moveTo>
                <a:lnTo>
                  <a:pt x="121109" y="101408"/>
                </a:lnTo>
                <a:lnTo>
                  <a:pt x="112681" y="101408"/>
                </a:lnTo>
                <a:lnTo>
                  <a:pt x="112681" y="93148"/>
                </a:lnTo>
                <a:close/>
                <a:moveTo>
                  <a:pt x="129760" y="93148"/>
                </a:moveTo>
                <a:lnTo>
                  <a:pt x="129760" y="101408"/>
                </a:lnTo>
                <a:lnTo>
                  <a:pt x="121332" y="101408"/>
                </a:lnTo>
                <a:lnTo>
                  <a:pt x="121332" y="93148"/>
                </a:lnTo>
                <a:close/>
                <a:moveTo>
                  <a:pt x="138410" y="93148"/>
                </a:moveTo>
                <a:lnTo>
                  <a:pt x="138410" y="101408"/>
                </a:lnTo>
                <a:lnTo>
                  <a:pt x="129983" y="101408"/>
                </a:lnTo>
                <a:lnTo>
                  <a:pt x="129983" y="93148"/>
                </a:lnTo>
                <a:close/>
                <a:moveTo>
                  <a:pt x="147117" y="93148"/>
                </a:moveTo>
                <a:lnTo>
                  <a:pt x="147117" y="101408"/>
                </a:lnTo>
                <a:lnTo>
                  <a:pt x="138633" y="101408"/>
                </a:lnTo>
                <a:lnTo>
                  <a:pt x="138633" y="93148"/>
                </a:lnTo>
                <a:close/>
                <a:moveTo>
                  <a:pt x="155767" y="93148"/>
                </a:moveTo>
                <a:lnTo>
                  <a:pt x="155767" y="101408"/>
                </a:lnTo>
                <a:lnTo>
                  <a:pt x="147340" y="101408"/>
                </a:lnTo>
                <a:lnTo>
                  <a:pt x="147340" y="93148"/>
                </a:lnTo>
                <a:close/>
                <a:moveTo>
                  <a:pt x="164418" y="93148"/>
                </a:moveTo>
                <a:lnTo>
                  <a:pt x="164418" y="101408"/>
                </a:lnTo>
                <a:lnTo>
                  <a:pt x="155990" y="101408"/>
                </a:lnTo>
                <a:lnTo>
                  <a:pt x="155990" y="93148"/>
                </a:lnTo>
                <a:close/>
                <a:moveTo>
                  <a:pt x="173069" y="93148"/>
                </a:moveTo>
                <a:lnTo>
                  <a:pt x="173069" y="101408"/>
                </a:lnTo>
                <a:lnTo>
                  <a:pt x="164641" y="101408"/>
                </a:lnTo>
                <a:lnTo>
                  <a:pt x="164641" y="93148"/>
                </a:lnTo>
                <a:close/>
                <a:moveTo>
                  <a:pt x="181719" y="93148"/>
                </a:moveTo>
                <a:lnTo>
                  <a:pt x="181719" y="101408"/>
                </a:lnTo>
                <a:lnTo>
                  <a:pt x="173292" y="101408"/>
                </a:lnTo>
                <a:lnTo>
                  <a:pt x="173292" y="93148"/>
                </a:lnTo>
                <a:close/>
                <a:moveTo>
                  <a:pt x="190370" y="93148"/>
                </a:moveTo>
                <a:lnTo>
                  <a:pt x="190370" y="101408"/>
                </a:lnTo>
                <a:lnTo>
                  <a:pt x="181942" y="101408"/>
                </a:lnTo>
                <a:lnTo>
                  <a:pt x="181942" y="93148"/>
                </a:lnTo>
                <a:close/>
                <a:moveTo>
                  <a:pt x="199020" y="93148"/>
                </a:moveTo>
                <a:lnTo>
                  <a:pt x="199020" y="101408"/>
                </a:lnTo>
                <a:lnTo>
                  <a:pt x="190593" y="101408"/>
                </a:lnTo>
                <a:lnTo>
                  <a:pt x="190593" y="93148"/>
                </a:lnTo>
                <a:close/>
                <a:moveTo>
                  <a:pt x="207727" y="93148"/>
                </a:moveTo>
                <a:lnTo>
                  <a:pt x="207727" y="101408"/>
                </a:lnTo>
                <a:lnTo>
                  <a:pt x="199244" y="101408"/>
                </a:lnTo>
                <a:lnTo>
                  <a:pt x="199244" y="93148"/>
                </a:lnTo>
                <a:close/>
                <a:moveTo>
                  <a:pt x="216377" y="93148"/>
                </a:moveTo>
                <a:lnTo>
                  <a:pt x="216377" y="101408"/>
                </a:lnTo>
                <a:lnTo>
                  <a:pt x="207950" y="101408"/>
                </a:lnTo>
                <a:lnTo>
                  <a:pt x="207950" y="93148"/>
                </a:lnTo>
                <a:close/>
                <a:moveTo>
                  <a:pt x="225028" y="93148"/>
                </a:moveTo>
                <a:lnTo>
                  <a:pt x="225028" y="101408"/>
                </a:lnTo>
                <a:lnTo>
                  <a:pt x="216601" y="101408"/>
                </a:lnTo>
                <a:lnTo>
                  <a:pt x="216601" y="93148"/>
                </a:lnTo>
                <a:close/>
                <a:moveTo>
                  <a:pt x="233679" y="93148"/>
                </a:moveTo>
                <a:lnTo>
                  <a:pt x="233679" y="101408"/>
                </a:lnTo>
                <a:lnTo>
                  <a:pt x="225251" y="101408"/>
                </a:lnTo>
                <a:lnTo>
                  <a:pt x="225251" y="93148"/>
                </a:lnTo>
                <a:close/>
                <a:moveTo>
                  <a:pt x="242329" y="93148"/>
                </a:moveTo>
                <a:lnTo>
                  <a:pt x="242329" y="101408"/>
                </a:lnTo>
                <a:lnTo>
                  <a:pt x="233902" y="101408"/>
                </a:lnTo>
                <a:lnTo>
                  <a:pt x="233902" y="93148"/>
                </a:lnTo>
                <a:close/>
                <a:moveTo>
                  <a:pt x="250980" y="93148"/>
                </a:moveTo>
                <a:lnTo>
                  <a:pt x="250980" y="101408"/>
                </a:lnTo>
                <a:lnTo>
                  <a:pt x="242553" y="101408"/>
                </a:lnTo>
                <a:lnTo>
                  <a:pt x="242553" y="93148"/>
                </a:lnTo>
                <a:close/>
                <a:moveTo>
                  <a:pt x="259686" y="93148"/>
                </a:moveTo>
                <a:lnTo>
                  <a:pt x="259686" y="101408"/>
                </a:lnTo>
                <a:lnTo>
                  <a:pt x="251203" y="101408"/>
                </a:lnTo>
                <a:lnTo>
                  <a:pt x="251203" y="93148"/>
                </a:lnTo>
                <a:close/>
                <a:moveTo>
                  <a:pt x="268337" y="93148"/>
                </a:moveTo>
                <a:lnTo>
                  <a:pt x="268337" y="101408"/>
                </a:lnTo>
                <a:lnTo>
                  <a:pt x="259910" y="101408"/>
                </a:lnTo>
                <a:lnTo>
                  <a:pt x="259910" y="93148"/>
                </a:lnTo>
                <a:close/>
                <a:moveTo>
                  <a:pt x="276988" y="93148"/>
                </a:moveTo>
                <a:lnTo>
                  <a:pt x="276988" y="101408"/>
                </a:lnTo>
                <a:lnTo>
                  <a:pt x="268560" y="101408"/>
                </a:lnTo>
                <a:lnTo>
                  <a:pt x="268560" y="93148"/>
                </a:lnTo>
                <a:close/>
                <a:moveTo>
                  <a:pt x="17190" y="101631"/>
                </a:moveTo>
                <a:lnTo>
                  <a:pt x="17190" y="109891"/>
                </a:lnTo>
                <a:lnTo>
                  <a:pt x="8762" y="109891"/>
                </a:lnTo>
                <a:lnTo>
                  <a:pt x="8762" y="101631"/>
                </a:lnTo>
                <a:close/>
                <a:moveTo>
                  <a:pt x="25840" y="101631"/>
                </a:moveTo>
                <a:lnTo>
                  <a:pt x="25840" y="109891"/>
                </a:lnTo>
                <a:lnTo>
                  <a:pt x="17413" y="109891"/>
                </a:lnTo>
                <a:lnTo>
                  <a:pt x="17413" y="101631"/>
                </a:lnTo>
                <a:close/>
                <a:moveTo>
                  <a:pt x="34547" y="101631"/>
                </a:moveTo>
                <a:lnTo>
                  <a:pt x="34547" y="109891"/>
                </a:lnTo>
                <a:lnTo>
                  <a:pt x="26064" y="109891"/>
                </a:lnTo>
                <a:lnTo>
                  <a:pt x="26064" y="101631"/>
                </a:lnTo>
                <a:close/>
                <a:moveTo>
                  <a:pt x="43197" y="101631"/>
                </a:moveTo>
                <a:lnTo>
                  <a:pt x="43197" y="109891"/>
                </a:lnTo>
                <a:lnTo>
                  <a:pt x="34770" y="109891"/>
                </a:lnTo>
                <a:lnTo>
                  <a:pt x="34770" y="101631"/>
                </a:lnTo>
                <a:close/>
                <a:moveTo>
                  <a:pt x="51848" y="101631"/>
                </a:moveTo>
                <a:lnTo>
                  <a:pt x="51848" y="109891"/>
                </a:lnTo>
                <a:lnTo>
                  <a:pt x="43421" y="109891"/>
                </a:lnTo>
                <a:lnTo>
                  <a:pt x="43421" y="101631"/>
                </a:lnTo>
                <a:close/>
                <a:moveTo>
                  <a:pt x="60499" y="101631"/>
                </a:moveTo>
                <a:lnTo>
                  <a:pt x="60499" y="109891"/>
                </a:lnTo>
                <a:lnTo>
                  <a:pt x="52071" y="109891"/>
                </a:lnTo>
                <a:lnTo>
                  <a:pt x="52071" y="101631"/>
                </a:lnTo>
                <a:close/>
                <a:moveTo>
                  <a:pt x="69149" y="101631"/>
                </a:moveTo>
                <a:lnTo>
                  <a:pt x="69149" y="109891"/>
                </a:lnTo>
                <a:lnTo>
                  <a:pt x="60722" y="109891"/>
                </a:lnTo>
                <a:lnTo>
                  <a:pt x="60722" y="101631"/>
                </a:lnTo>
                <a:close/>
                <a:moveTo>
                  <a:pt x="77800" y="101631"/>
                </a:moveTo>
                <a:lnTo>
                  <a:pt x="77800" y="109891"/>
                </a:lnTo>
                <a:lnTo>
                  <a:pt x="69373" y="109891"/>
                </a:lnTo>
                <a:lnTo>
                  <a:pt x="69373" y="101631"/>
                </a:lnTo>
                <a:close/>
                <a:moveTo>
                  <a:pt x="86506" y="101631"/>
                </a:moveTo>
                <a:lnTo>
                  <a:pt x="86506" y="109891"/>
                </a:lnTo>
                <a:lnTo>
                  <a:pt x="78023" y="109891"/>
                </a:lnTo>
                <a:lnTo>
                  <a:pt x="78023" y="101631"/>
                </a:lnTo>
                <a:close/>
                <a:moveTo>
                  <a:pt x="95157" y="101631"/>
                </a:moveTo>
                <a:lnTo>
                  <a:pt x="95157" y="109891"/>
                </a:lnTo>
                <a:lnTo>
                  <a:pt x="86730" y="109891"/>
                </a:lnTo>
                <a:lnTo>
                  <a:pt x="86730" y="101631"/>
                </a:lnTo>
                <a:close/>
                <a:moveTo>
                  <a:pt x="103808" y="101631"/>
                </a:moveTo>
                <a:lnTo>
                  <a:pt x="103808" y="109891"/>
                </a:lnTo>
                <a:lnTo>
                  <a:pt x="95380" y="109891"/>
                </a:lnTo>
                <a:lnTo>
                  <a:pt x="95380" y="101631"/>
                </a:lnTo>
                <a:close/>
                <a:moveTo>
                  <a:pt x="112458" y="101631"/>
                </a:moveTo>
                <a:lnTo>
                  <a:pt x="112458" y="109891"/>
                </a:lnTo>
                <a:lnTo>
                  <a:pt x="104031" y="109891"/>
                </a:lnTo>
                <a:lnTo>
                  <a:pt x="104031" y="101631"/>
                </a:lnTo>
                <a:close/>
                <a:moveTo>
                  <a:pt x="121109" y="101631"/>
                </a:moveTo>
                <a:lnTo>
                  <a:pt x="121109" y="109891"/>
                </a:lnTo>
                <a:lnTo>
                  <a:pt x="112681" y="109891"/>
                </a:lnTo>
                <a:lnTo>
                  <a:pt x="112681" y="101631"/>
                </a:lnTo>
                <a:close/>
                <a:moveTo>
                  <a:pt x="129760" y="101631"/>
                </a:moveTo>
                <a:lnTo>
                  <a:pt x="129760" y="109891"/>
                </a:lnTo>
                <a:lnTo>
                  <a:pt x="121332" y="109891"/>
                </a:lnTo>
                <a:lnTo>
                  <a:pt x="121332" y="101631"/>
                </a:lnTo>
                <a:close/>
                <a:moveTo>
                  <a:pt x="138410" y="101631"/>
                </a:moveTo>
                <a:lnTo>
                  <a:pt x="138410" y="109891"/>
                </a:lnTo>
                <a:lnTo>
                  <a:pt x="129983" y="109891"/>
                </a:lnTo>
                <a:lnTo>
                  <a:pt x="129983" y="101631"/>
                </a:lnTo>
                <a:close/>
                <a:moveTo>
                  <a:pt x="147117" y="101631"/>
                </a:moveTo>
                <a:lnTo>
                  <a:pt x="147117" y="109891"/>
                </a:lnTo>
                <a:lnTo>
                  <a:pt x="138633" y="109891"/>
                </a:lnTo>
                <a:lnTo>
                  <a:pt x="138633" y="101631"/>
                </a:lnTo>
                <a:close/>
                <a:moveTo>
                  <a:pt x="155767" y="101631"/>
                </a:moveTo>
                <a:lnTo>
                  <a:pt x="155767" y="109891"/>
                </a:lnTo>
                <a:lnTo>
                  <a:pt x="147340" y="109891"/>
                </a:lnTo>
                <a:lnTo>
                  <a:pt x="147340" y="101631"/>
                </a:lnTo>
                <a:close/>
                <a:moveTo>
                  <a:pt x="164418" y="101631"/>
                </a:moveTo>
                <a:lnTo>
                  <a:pt x="164418" y="109891"/>
                </a:lnTo>
                <a:lnTo>
                  <a:pt x="155990" y="109891"/>
                </a:lnTo>
                <a:lnTo>
                  <a:pt x="155990" y="101631"/>
                </a:lnTo>
                <a:close/>
                <a:moveTo>
                  <a:pt x="173069" y="101631"/>
                </a:moveTo>
                <a:lnTo>
                  <a:pt x="173069" y="109891"/>
                </a:lnTo>
                <a:lnTo>
                  <a:pt x="164641" y="109891"/>
                </a:lnTo>
                <a:lnTo>
                  <a:pt x="164641" y="101631"/>
                </a:lnTo>
                <a:close/>
                <a:moveTo>
                  <a:pt x="181719" y="101631"/>
                </a:moveTo>
                <a:lnTo>
                  <a:pt x="181719" y="109891"/>
                </a:lnTo>
                <a:lnTo>
                  <a:pt x="173292" y="109891"/>
                </a:lnTo>
                <a:lnTo>
                  <a:pt x="173292" y="101631"/>
                </a:lnTo>
                <a:close/>
                <a:moveTo>
                  <a:pt x="190370" y="101631"/>
                </a:moveTo>
                <a:lnTo>
                  <a:pt x="190370" y="109891"/>
                </a:lnTo>
                <a:lnTo>
                  <a:pt x="181942" y="109891"/>
                </a:lnTo>
                <a:lnTo>
                  <a:pt x="181942" y="101631"/>
                </a:lnTo>
                <a:close/>
                <a:moveTo>
                  <a:pt x="199020" y="101631"/>
                </a:moveTo>
                <a:lnTo>
                  <a:pt x="199020" y="109891"/>
                </a:lnTo>
                <a:lnTo>
                  <a:pt x="190593" y="109891"/>
                </a:lnTo>
                <a:lnTo>
                  <a:pt x="190593" y="101631"/>
                </a:lnTo>
                <a:close/>
                <a:moveTo>
                  <a:pt x="207727" y="101631"/>
                </a:moveTo>
                <a:lnTo>
                  <a:pt x="207727" y="109891"/>
                </a:lnTo>
                <a:lnTo>
                  <a:pt x="199244" y="109891"/>
                </a:lnTo>
                <a:lnTo>
                  <a:pt x="199244" y="101631"/>
                </a:lnTo>
                <a:close/>
                <a:moveTo>
                  <a:pt x="216377" y="101631"/>
                </a:moveTo>
                <a:lnTo>
                  <a:pt x="216377" y="109891"/>
                </a:lnTo>
                <a:lnTo>
                  <a:pt x="207950" y="109891"/>
                </a:lnTo>
                <a:lnTo>
                  <a:pt x="207950" y="101631"/>
                </a:lnTo>
                <a:close/>
                <a:moveTo>
                  <a:pt x="225028" y="101631"/>
                </a:moveTo>
                <a:lnTo>
                  <a:pt x="225028" y="109891"/>
                </a:lnTo>
                <a:lnTo>
                  <a:pt x="216601" y="109891"/>
                </a:lnTo>
                <a:lnTo>
                  <a:pt x="216601" y="101631"/>
                </a:lnTo>
                <a:close/>
                <a:moveTo>
                  <a:pt x="233679" y="101631"/>
                </a:moveTo>
                <a:lnTo>
                  <a:pt x="233679" y="109891"/>
                </a:lnTo>
                <a:lnTo>
                  <a:pt x="225251" y="109891"/>
                </a:lnTo>
                <a:lnTo>
                  <a:pt x="225251" y="101631"/>
                </a:lnTo>
                <a:close/>
                <a:moveTo>
                  <a:pt x="242329" y="101631"/>
                </a:moveTo>
                <a:lnTo>
                  <a:pt x="242329" y="109891"/>
                </a:lnTo>
                <a:lnTo>
                  <a:pt x="233902" y="109891"/>
                </a:lnTo>
                <a:lnTo>
                  <a:pt x="233902" y="101631"/>
                </a:lnTo>
                <a:close/>
                <a:moveTo>
                  <a:pt x="250980" y="101631"/>
                </a:moveTo>
                <a:lnTo>
                  <a:pt x="250980" y="109891"/>
                </a:lnTo>
                <a:lnTo>
                  <a:pt x="242553" y="109891"/>
                </a:lnTo>
                <a:lnTo>
                  <a:pt x="242553" y="101631"/>
                </a:lnTo>
                <a:close/>
                <a:moveTo>
                  <a:pt x="259686" y="101631"/>
                </a:moveTo>
                <a:lnTo>
                  <a:pt x="259686" y="109891"/>
                </a:lnTo>
                <a:lnTo>
                  <a:pt x="251203" y="109891"/>
                </a:lnTo>
                <a:lnTo>
                  <a:pt x="251203" y="101631"/>
                </a:lnTo>
                <a:close/>
                <a:moveTo>
                  <a:pt x="268337" y="101631"/>
                </a:moveTo>
                <a:lnTo>
                  <a:pt x="268337" y="109891"/>
                </a:lnTo>
                <a:lnTo>
                  <a:pt x="259910" y="109891"/>
                </a:lnTo>
                <a:lnTo>
                  <a:pt x="259910" y="101631"/>
                </a:lnTo>
                <a:close/>
                <a:moveTo>
                  <a:pt x="276988" y="101631"/>
                </a:moveTo>
                <a:lnTo>
                  <a:pt x="276988" y="109891"/>
                </a:lnTo>
                <a:lnTo>
                  <a:pt x="268560" y="109891"/>
                </a:lnTo>
                <a:lnTo>
                  <a:pt x="268560" y="101631"/>
                </a:lnTo>
                <a:close/>
                <a:moveTo>
                  <a:pt x="17190" y="110114"/>
                </a:moveTo>
                <a:lnTo>
                  <a:pt x="17190" y="118318"/>
                </a:lnTo>
                <a:lnTo>
                  <a:pt x="8762" y="118318"/>
                </a:lnTo>
                <a:lnTo>
                  <a:pt x="8762" y="110114"/>
                </a:lnTo>
                <a:close/>
                <a:moveTo>
                  <a:pt x="25840" y="110114"/>
                </a:moveTo>
                <a:lnTo>
                  <a:pt x="25840" y="118318"/>
                </a:lnTo>
                <a:lnTo>
                  <a:pt x="17413" y="118318"/>
                </a:lnTo>
                <a:lnTo>
                  <a:pt x="17413" y="110114"/>
                </a:lnTo>
                <a:close/>
                <a:moveTo>
                  <a:pt x="34547" y="110114"/>
                </a:moveTo>
                <a:lnTo>
                  <a:pt x="34547" y="118318"/>
                </a:lnTo>
                <a:lnTo>
                  <a:pt x="26064" y="118318"/>
                </a:lnTo>
                <a:lnTo>
                  <a:pt x="26064" y="110114"/>
                </a:lnTo>
                <a:close/>
                <a:moveTo>
                  <a:pt x="43197" y="110114"/>
                </a:moveTo>
                <a:lnTo>
                  <a:pt x="43197" y="118318"/>
                </a:lnTo>
                <a:lnTo>
                  <a:pt x="34770" y="118318"/>
                </a:lnTo>
                <a:lnTo>
                  <a:pt x="34770" y="110114"/>
                </a:lnTo>
                <a:close/>
                <a:moveTo>
                  <a:pt x="51848" y="110114"/>
                </a:moveTo>
                <a:lnTo>
                  <a:pt x="51848" y="118318"/>
                </a:lnTo>
                <a:lnTo>
                  <a:pt x="43421" y="118318"/>
                </a:lnTo>
                <a:lnTo>
                  <a:pt x="43421" y="110114"/>
                </a:lnTo>
                <a:close/>
                <a:moveTo>
                  <a:pt x="60499" y="110114"/>
                </a:moveTo>
                <a:lnTo>
                  <a:pt x="60499" y="118318"/>
                </a:lnTo>
                <a:lnTo>
                  <a:pt x="52071" y="118318"/>
                </a:lnTo>
                <a:lnTo>
                  <a:pt x="52071" y="110114"/>
                </a:lnTo>
                <a:close/>
                <a:moveTo>
                  <a:pt x="69149" y="110114"/>
                </a:moveTo>
                <a:lnTo>
                  <a:pt x="69149" y="118318"/>
                </a:lnTo>
                <a:lnTo>
                  <a:pt x="60722" y="118318"/>
                </a:lnTo>
                <a:lnTo>
                  <a:pt x="60722" y="110114"/>
                </a:lnTo>
                <a:close/>
                <a:moveTo>
                  <a:pt x="77800" y="110114"/>
                </a:moveTo>
                <a:lnTo>
                  <a:pt x="77800" y="118318"/>
                </a:lnTo>
                <a:lnTo>
                  <a:pt x="69373" y="118318"/>
                </a:lnTo>
                <a:lnTo>
                  <a:pt x="69373" y="110114"/>
                </a:lnTo>
                <a:close/>
                <a:moveTo>
                  <a:pt x="86506" y="110114"/>
                </a:moveTo>
                <a:lnTo>
                  <a:pt x="86506" y="118318"/>
                </a:lnTo>
                <a:lnTo>
                  <a:pt x="78023" y="118318"/>
                </a:lnTo>
                <a:lnTo>
                  <a:pt x="78023" y="110114"/>
                </a:lnTo>
                <a:close/>
                <a:moveTo>
                  <a:pt x="95157" y="110114"/>
                </a:moveTo>
                <a:lnTo>
                  <a:pt x="95157" y="118318"/>
                </a:lnTo>
                <a:lnTo>
                  <a:pt x="86730" y="118318"/>
                </a:lnTo>
                <a:lnTo>
                  <a:pt x="86730" y="110114"/>
                </a:lnTo>
                <a:close/>
                <a:moveTo>
                  <a:pt x="103808" y="110114"/>
                </a:moveTo>
                <a:lnTo>
                  <a:pt x="103808" y="118318"/>
                </a:lnTo>
                <a:lnTo>
                  <a:pt x="95380" y="118318"/>
                </a:lnTo>
                <a:lnTo>
                  <a:pt x="95380" y="110114"/>
                </a:lnTo>
                <a:close/>
                <a:moveTo>
                  <a:pt x="112458" y="110114"/>
                </a:moveTo>
                <a:lnTo>
                  <a:pt x="112458" y="118318"/>
                </a:lnTo>
                <a:lnTo>
                  <a:pt x="104031" y="118318"/>
                </a:lnTo>
                <a:lnTo>
                  <a:pt x="104031" y="110114"/>
                </a:lnTo>
                <a:close/>
                <a:moveTo>
                  <a:pt x="121109" y="110114"/>
                </a:moveTo>
                <a:lnTo>
                  <a:pt x="121109" y="118318"/>
                </a:lnTo>
                <a:lnTo>
                  <a:pt x="112681" y="118318"/>
                </a:lnTo>
                <a:lnTo>
                  <a:pt x="112681" y="110114"/>
                </a:lnTo>
                <a:close/>
                <a:moveTo>
                  <a:pt x="129760" y="110114"/>
                </a:moveTo>
                <a:lnTo>
                  <a:pt x="129760" y="118318"/>
                </a:lnTo>
                <a:lnTo>
                  <a:pt x="121332" y="118318"/>
                </a:lnTo>
                <a:lnTo>
                  <a:pt x="121332" y="110114"/>
                </a:lnTo>
                <a:close/>
                <a:moveTo>
                  <a:pt x="138410" y="110114"/>
                </a:moveTo>
                <a:lnTo>
                  <a:pt x="138410" y="118318"/>
                </a:lnTo>
                <a:lnTo>
                  <a:pt x="129983" y="118318"/>
                </a:lnTo>
                <a:lnTo>
                  <a:pt x="129983" y="110114"/>
                </a:lnTo>
                <a:close/>
                <a:moveTo>
                  <a:pt x="147117" y="110114"/>
                </a:moveTo>
                <a:lnTo>
                  <a:pt x="147117" y="118318"/>
                </a:lnTo>
                <a:lnTo>
                  <a:pt x="138633" y="118318"/>
                </a:lnTo>
                <a:lnTo>
                  <a:pt x="138633" y="110114"/>
                </a:lnTo>
                <a:close/>
                <a:moveTo>
                  <a:pt x="155767" y="110114"/>
                </a:moveTo>
                <a:lnTo>
                  <a:pt x="155767" y="118318"/>
                </a:lnTo>
                <a:lnTo>
                  <a:pt x="147340" y="118318"/>
                </a:lnTo>
                <a:lnTo>
                  <a:pt x="147340" y="110114"/>
                </a:lnTo>
                <a:close/>
                <a:moveTo>
                  <a:pt x="164418" y="110114"/>
                </a:moveTo>
                <a:lnTo>
                  <a:pt x="164418" y="118318"/>
                </a:lnTo>
                <a:lnTo>
                  <a:pt x="155990" y="118318"/>
                </a:lnTo>
                <a:lnTo>
                  <a:pt x="155990" y="110114"/>
                </a:lnTo>
                <a:close/>
                <a:moveTo>
                  <a:pt x="173069" y="110114"/>
                </a:moveTo>
                <a:lnTo>
                  <a:pt x="173069" y="118318"/>
                </a:lnTo>
                <a:lnTo>
                  <a:pt x="164641" y="118318"/>
                </a:lnTo>
                <a:lnTo>
                  <a:pt x="164641" y="110114"/>
                </a:lnTo>
                <a:close/>
                <a:moveTo>
                  <a:pt x="181719" y="110114"/>
                </a:moveTo>
                <a:lnTo>
                  <a:pt x="181719" y="118318"/>
                </a:lnTo>
                <a:lnTo>
                  <a:pt x="173292" y="118318"/>
                </a:lnTo>
                <a:lnTo>
                  <a:pt x="173292" y="110114"/>
                </a:lnTo>
                <a:close/>
                <a:moveTo>
                  <a:pt x="190370" y="110114"/>
                </a:moveTo>
                <a:lnTo>
                  <a:pt x="190370" y="118318"/>
                </a:lnTo>
                <a:lnTo>
                  <a:pt x="181942" y="118318"/>
                </a:lnTo>
                <a:lnTo>
                  <a:pt x="181942" y="110114"/>
                </a:lnTo>
                <a:close/>
                <a:moveTo>
                  <a:pt x="199020" y="110114"/>
                </a:moveTo>
                <a:lnTo>
                  <a:pt x="199020" y="118318"/>
                </a:lnTo>
                <a:lnTo>
                  <a:pt x="190593" y="118318"/>
                </a:lnTo>
                <a:lnTo>
                  <a:pt x="190593" y="110114"/>
                </a:lnTo>
                <a:close/>
                <a:moveTo>
                  <a:pt x="207727" y="110114"/>
                </a:moveTo>
                <a:lnTo>
                  <a:pt x="207727" y="118318"/>
                </a:lnTo>
                <a:lnTo>
                  <a:pt x="199244" y="118318"/>
                </a:lnTo>
                <a:lnTo>
                  <a:pt x="199244" y="110114"/>
                </a:lnTo>
                <a:close/>
                <a:moveTo>
                  <a:pt x="216377" y="110114"/>
                </a:moveTo>
                <a:lnTo>
                  <a:pt x="216377" y="118318"/>
                </a:lnTo>
                <a:lnTo>
                  <a:pt x="207950" y="118318"/>
                </a:lnTo>
                <a:lnTo>
                  <a:pt x="207950" y="110114"/>
                </a:lnTo>
                <a:close/>
                <a:moveTo>
                  <a:pt x="225028" y="110114"/>
                </a:moveTo>
                <a:lnTo>
                  <a:pt x="225028" y="118318"/>
                </a:lnTo>
                <a:lnTo>
                  <a:pt x="216601" y="118318"/>
                </a:lnTo>
                <a:lnTo>
                  <a:pt x="216601" y="110114"/>
                </a:lnTo>
                <a:close/>
                <a:moveTo>
                  <a:pt x="233679" y="110114"/>
                </a:moveTo>
                <a:lnTo>
                  <a:pt x="233679" y="118318"/>
                </a:lnTo>
                <a:lnTo>
                  <a:pt x="225251" y="118318"/>
                </a:lnTo>
                <a:lnTo>
                  <a:pt x="225251" y="110114"/>
                </a:lnTo>
                <a:close/>
                <a:moveTo>
                  <a:pt x="242329" y="110114"/>
                </a:moveTo>
                <a:lnTo>
                  <a:pt x="242329" y="118318"/>
                </a:lnTo>
                <a:lnTo>
                  <a:pt x="233902" y="118318"/>
                </a:lnTo>
                <a:lnTo>
                  <a:pt x="233902" y="110114"/>
                </a:lnTo>
                <a:close/>
                <a:moveTo>
                  <a:pt x="250980" y="110114"/>
                </a:moveTo>
                <a:lnTo>
                  <a:pt x="250980" y="118318"/>
                </a:lnTo>
                <a:lnTo>
                  <a:pt x="242553" y="118318"/>
                </a:lnTo>
                <a:lnTo>
                  <a:pt x="242553" y="110114"/>
                </a:lnTo>
                <a:close/>
                <a:moveTo>
                  <a:pt x="259686" y="110114"/>
                </a:moveTo>
                <a:lnTo>
                  <a:pt x="259686" y="118318"/>
                </a:lnTo>
                <a:lnTo>
                  <a:pt x="251203" y="118318"/>
                </a:lnTo>
                <a:lnTo>
                  <a:pt x="251203" y="110114"/>
                </a:lnTo>
                <a:close/>
                <a:moveTo>
                  <a:pt x="268337" y="110114"/>
                </a:moveTo>
                <a:lnTo>
                  <a:pt x="268337" y="118318"/>
                </a:lnTo>
                <a:lnTo>
                  <a:pt x="259910" y="118318"/>
                </a:lnTo>
                <a:lnTo>
                  <a:pt x="259910" y="110114"/>
                </a:lnTo>
                <a:close/>
                <a:moveTo>
                  <a:pt x="276988" y="110114"/>
                </a:moveTo>
                <a:lnTo>
                  <a:pt x="276988" y="118318"/>
                </a:lnTo>
                <a:lnTo>
                  <a:pt x="268560" y="118318"/>
                </a:lnTo>
                <a:lnTo>
                  <a:pt x="268560" y="110114"/>
                </a:lnTo>
                <a:close/>
                <a:moveTo>
                  <a:pt x="17190" y="118541"/>
                </a:moveTo>
                <a:lnTo>
                  <a:pt x="17190" y="126801"/>
                </a:lnTo>
                <a:lnTo>
                  <a:pt x="8762" y="126801"/>
                </a:lnTo>
                <a:lnTo>
                  <a:pt x="8762" y="118541"/>
                </a:lnTo>
                <a:close/>
                <a:moveTo>
                  <a:pt x="25840" y="118541"/>
                </a:moveTo>
                <a:lnTo>
                  <a:pt x="25840" y="126801"/>
                </a:lnTo>
                <a:lnTo>
                  <a:pt x="17413" y="126801"/>
                </a:lnTo>
                <a:lnTo>
                  <a:pt x="17413" y="118541"/>
                </a:lnTo>
                <a:close/>
                <a:moveTo>
                  <a:pt x="34547" y="118541"/>
                </a:moveTo>
                <a:lnTo>
                  <a:pt x="34547" y="126801"/>
                </a:lnTo>
                <a:lnTo>
                  <a:pt x="26064" y="126801"/>
                </a:lnTo>
                <a:lnTo>
                  <a:pt x="26064" y="118541"/>
                </a:lnTo>
                <a:close/>
                <a:moveTo>
                  <a:pt x="43197" y="118541"/>
                </a:moveTo>
                <a:lnTo>
                  <a:pt x="43197" y="126801"/>
                </a:lnTo>
                <a:lnTo>
                  <a:pt x="34770" y="126801"/>
                </a:lnTo>
                <a:lnTo>
                  <a:pt x="34770" y="118541"/>
                </a:lnTo>
                <a:close/>
                <a:moveTo>
                  <a:pt x="51848" y="118541"/>
                </a:moveTo>
                <a:lnTo>
                  <a:pt x="51848" y="126801"/>
                </a:lnTo>
                <a:lnTo>
                  <a:pt x="43421" y="126801"/>
                </a:lnTo>
                <a:lnTo>
                  <a:pt x="43421" y="118541"/>
                </a:lnTo>
                <a:close/>
                <a:moveTo>
                  <a:pt x="60499" y="118541"/>
                </a:moveTo>
                <a:lnTo>
                  <a:pt x="60499" y="126801"/>
                </a:lnTo>
                <a:lnTo>
                  <a:pt x="52071" y="126801"/>
                </a:lnTo>
                <a:lnTo>
                  <a:pt x="52071" y="118541"/>
                </a:lnTo>
                <a:close/>
                <a:moveTo>
                  <a:pt x="69149" y="118541"/>
                </a:moveTo>
                <a:lnTo>
                  <a:pt x="69149" y="126801"/>
                </a:lnTo>
                <a:lnTo>
                  <a:pt x="60722" y="126801"/>
                </a:lnTo>
                <a:lnTo>
                  <a:pt x="60722" y="118541"/>
                </a:lnTo>
                <a:close/>
                <a:moveTo>
                  <a:pt x="77800" y="118541"/>
                </a:moveTo>
                <a:lnTo>
                  <a:pt x="77800" y="126801"/>
                </a:lnTo>
                <a:lnTo>
                  <a:pt x="69373" y="126801"/>
                </a:lnTo>
                <a:lnTo>
                  <a:pt x="69373" y="118541"/>
                </a:lnTo>
                <a:close/>
                <a:moveTo>
                  <a:pt x="86506" y="118541"/>
                </a:moveTo>
                <a:lnTo>
                  <a:pt x="86506" y="126801"/>
                </a:lnTo>
                <a:lnTo>
                  <a:pt x="78023" y="126801"/>
                </a:lnTo>
                <a:lnTo>
                  <a:pt x="78023" y="118541"/>
                </a:lnTo>
                <a:close/>
                <a:moveTo>
                  <a:pt x="95157" y="118541"/>
                </a:moveTo>
                <a:lnTo>
                  <a:pt x="95157" y="126801"/>
                </a:lnTo>
                <a:lnTo>
                  <a:pt x="86730" y="126801"/>
                </a:lnTo>
                <a:lnTo>
                  <a:pt x="86730" y="118541"/>
                </a:lnTo>
                <a:close/>
                <a:moveTo>
                  <a:pt x="103808" y="118541"/>
                </a:moveTo>
                <a:lnTo>
                  <a:pt x="103808" y="126801"/>
                </a:lnTo>
                <a:lnTo>
                  <a:pt x="95380" y="126801"/>
                </a:lnTo>
                <a:lnTo>
                  <a:pt x="95380" y="118541"/>
                </a:lnTo>
                <a:close/>
                <a:moveTo>
                  <a:pt x="112458" y="118541"/>
                </a:moveTo>
                <a:lnTo>
                  <a:pt x="112458" y="126801"/>
                </a:lnTo>
                <a:lnTo>
                  <a:pt x="104031" y="126801"/>
                </a:lnTo>
                <a:lnTo>
                  <a:pt x="104031" y="118541"/>
                </a:lnTo>
                <a:close/>
                <a:moveTo>
                  <a:pt x="121109" y="118541"/>
                </a:moveTo>
                <a:lnTo>
                  <a:pt x="121109" y="126801"/>
                </a:lnTo>
                <a:lnTo>
                  <a:pt x="112681" y="126801"/>
                </a:lnTo>
                <a:lnTo>
                  <a:pt x="112681" y="118541"/>
                </a:lnTo>
                <a:close/>
                <a:moveTo>
                  <a:pt x="129760" y="118541"/>
                </a:moveTo>
                <a:lnTo>
                  <a:pt x="129760" y="126801"/>
                </a:lnTo>
                <a:lnTo>
                  <a:pt x="121332" y="126801"/>
                </a:lnTo>
                <a:lnTo>
                  <a:pt x="121332" y="118541"/>
                </a:lnTo>
                <a:close/>
                <a:moveTo>
                  <a:pt x="138410" y="118541"/>
                </a:moveTo>
                <a:lnTo>
                  <a:pt x="138410" y="126801"/>
                </a:lnTo>
                <a:lnTo>
                  <a:pt x="129983" y="126801"/>
                </a:lnTo>
                <a:lnTo>
                  <a:pt x="129983" y="118541"/>
                </a:lnTo>
                <a:close/>
                <a:moveTo>
                  <a:pt x="147117" y="118541"/>
                </a:moveTo>
                <a:lnTo>
                  <a:pt x="147117" y="126801"/>
                </a:lnTo>
                <a:lnTo>
                  <a:pt x="138633" y="126801"/>
                </a:lnTo>
                <a:lnTo>
                  <a:pt x="138633" y="118541"/>
                </a:lnTo>
                <a:close/>
                <a:moveTo>
                  <a:pt x="155767" y="118541"/>
                </a:moveTo>
                <a:lnTo>
                  <a:pt x="155767" y="126801"/>
                </a:lnTo>
                <a:lnTo>
                  <a:pt x="147340" y="126801"/>
                </a:lnTo>
                <a:lnTo>
                  <a:pt x="147340" y="118541"/>
                </a:lnTo>
                <a:close/>
                <a:moveTo>
                  <a:pt x="164418" y="118541"/>
                </a:moveTo>
                <a:lnTo>
                  <a:pt x="164418" y="126801"/>
                </a:lnTo>
                <a:lnTo>
                  <a:pt x="155990" y="126801"/>
                </a:lnTo>
                <a:lnTo>
                  <a:pt x="155990" y="118541"/>
                </a:lnTo>
                <a:close/>
                <a:moveTo>
                  <a:pt x="173069" y="118541"/>
                </a:moveTo>
                <a:lnTo>
                  <a:pt x="173069" y="126801"/>
                </a:lnTo>
                <a:lnTo>
                  <a:pt x="164641" y="126801"/>
                </a:lnTo>
                <a:lnTo>
                  <a:pt x="164641" y="118541"/>
                </a:lnTo>
                <a:close/>
                <a:moveTo>
                  <a:pt x="181719" y="118541"/>
                </a:moveTo>
                <a:lnTo>
                  <a:pt x="181719" y="126801"/>
                </a:lnTo>
                <a:lnTo>
                  <a:pt x="173292" y="126801"/>
                </a:lnTo>
                <a:lnTo>
                  <a:pt x="173292" y="118541"/>
                </a:lnTo>
                <a:close/>
                <a:moveTo>
                  <a:pt x="190370" y="118541"/>
                </a:moveTo>
                <a:lnTo>
                  <a:pt x="190370" y="126801"/>
                </a:lnTo>
                <a:lnTo>
                  <a:pt x="181942" y="126801"/>
                </a:lnTo>
                <a:lnTo>
                  <a:pt x="181942" y="118541"/>
                </a:lnTo>
                <a:close/>
                <a:moveTo>
                  <a:pt x="199020" y="118541"/>
                </a:moveTo>
                <a:lnTo>
                  <a:pt x="199020" y="126801"/>
                </a:lnTo>
                <a:lnTo>
                  <a:pt x="190593" y="126801"/>
                </a:lnTo>
                <a:lnTo>
                  <a:pt x="190593" y="118541"/>
                </a:lnTo>
                <a:close/>
                <a:moveTo>
                  <a:pt x="207727" y="118541"/>
                </a:moveTo>
                <a:lnTo>
                  <a:pt x="207727" y="126801"/>
                </a:lnTo>
                <a:lnTo>
                  <a:pt x="199244" y="126801"/>
                </a:lnTo>
                <a:lnTo>
                  <a:pt x="199244" y="118541"/>
                </a:lnTo>
                <a:close/>
                <a:moveTo>
                  <a:pt x="216377" y="118541"/>
                </a:moveTo>
                <a:lnTo>
                  <a:pt x="216377" y="126801"/>
                </a:lnTo>
                <a:lnTo>
                  <a:pt x="207950" y="126801"/>
                </a:lnTo>
                <a:lnTo>
                  <a:pt x="207950" y="118541"/>
                </a:lnTo>
                <a:close/>
                <a:moveTo>
                  <a:pt x="225028" y="118541"/>
                </a:moveTo>
                <a:lnTo>
                  <a:pt x="225028" y="126801"/>
                </a:lnTo>
                <a:lnTo>
                  <a:pt x="216601" y="126801"/>
                </a:lnTo>
                <a:lnTo>
                  <a:pt x="216601" y="118541"/>
                </a:lnTo>
                <a:close/>
                <a:moveTo>
                  <a:pt x="233679" y="118541"/>
                </a:moveTo>
                <a:lnTo>
                  <a:pt x="233679" y="126801"/>
                </a:lnTo>
                <a:lnTo>
                  <a:pt x="225251" y="126801"/>
                </a:lnTo>
                <a:lnTo>
                  <a:pt x="225251" y="118541"/>
                </a:lnTo>
                <a:close/>
                <a:moveTo>
                  <a:pt x="242329" y="118541"/>
                </a:moveTo>
                <a:lnTo>
                  <a:pt x="242329" y="126801"/>
                </a:lnTo>
                <a:lnTo>
                  <a:pt x="233902" y="126801"/>
                </a:lnTo>
                <a:lnTo>
                  <a:pt x="233902" y="118541"/>
                </a:lnTo>
                <a:close/>
                <a:moveTo>
                  <a:pt x="250980" y="118541"/>
                </a:moveTo>
                <a:lnTo>
                  <a:pt x="250980" y="126801"/>
                </a:lnTo>
                <a:lnTo>
                  <a:pt x="242553" y="126801"/>
                </a:lnTo>
                <a:lnTo>
                  <a:pt x="242553" y="118541"/>
                </a:lnTo>
                <a:close/>
                <a:moveTo>
                  <a:pt x="259686" y="118541"/>
                </a:moveTo>
                <a:lnTo>
                  <a:pt x="259686" y="126801"/>
                </a:lnTo>
                <a:lnTo>
                  <a:pt x="251203" y="126801"/>
                </a:lnTo>
                <a:lnTo>
                  <a:pt x="251203" y="118541"/>
                </a:lnTo>
                <a:close/>
                <a:moveTo>
                  <a:pt x="268337" y="118541"/>
                </a:moveTo>
                <a:lnTo>
                  <a:pt x="268337" y="126801"/>
                </a:lnTo>
                <a:lnTo>
                  <a:pt x="259910" y="126801"/>
                </a:lnTo>
                <a:lnTo>
                  <a:pt x="259910" y="118541"/>
                </a:lnTo>
                <a:close/>
                <a:moveTo>
                  <a:pt x="276988" y="118541"/>
                </a:moveTo>
                <a:lnTo>
                  <a:pt x="276988" y="126801"/>
                </a:lnTo>
                <a:lnTo>
                  <a:pt x="268560" y="126801"/>
                </a:lnTo>
                <a:lnTo>
                  <a:pt x="268560" y="118541"/>
                </a:lnTo>
                <a:close/>
                <a:moveTo>
                  <a:pt x="17190" y="127025"/>
                </a:moveTo>
                <a:lnTo>
                  <a:pt x="17190" y="135229"/>
                </a:lnTo>
                <a:lnTo>
                  <a:pt x="8762" y="135229"/>
                </a:lnTo>
                <a:lnTo>
                  <a:pt x="8762" y="127025"/>
                </a:lnTo>
                <a:close/>
                <a:moveTo>
                  <a:pt x="25840" y="127025"/>
                </a:moveTo>
                <a:lnTo>
                  <a:pt x="25840" y="135229"/>
                </a:lnTo>
                <a:lnTo>
                  <a:pt x="17413" y="135229"/>
                </a:lnTo>
                <a:lnTo>
                  <a:pt x="17413" y="127025"/>
                </a:lnTo>
                <a:close/>
                <a:moveTo>
                  <a:pt x="34547" y="127025"/>
                </a:moveTo>
                <a:lnTo>
                  <a:pt x="34547" y="135229"/>
                </a:lnTo>
                <a:lnTo>
                  <a:pt x="26064" y="135229"/>
                </a:lnTo>
                <a:lnTo>
                  <a:pt x="26064" y="127025"/>
                </a:lnTo>
                <a:close/>
                <a:moveTo>
                  <a:pt x="43197" y="127025"/>
                </a:moveTo>
                <a:lnTo>
                  <a:pt x="43197" y="135229"/>
                </a:lnTo>
                <a:lnTo>
                  <a:pt x="34770" y="135229"/>
                </a:lnTo>
                <a:lnTo>
                  <a:pt x="34770" y="127025"/>
                </a:lnTo>
                <a:close/>
                <a:moveTo>
                  <a:pt x="51848" y="127025"/>
                </a:moveTo>
                <a:lnTo>
                  <a:pt x="51848" y="135229"/>
                </a:lnTo>
                <a:lnTo>
                  <a:pt x="43421" y="135229"/>
                </a:lnTo>
                <a:lnTo>
                  <a:pt x="43421" y="127025"/>
                </a:lnTo>
                <a:close/>
                <a:moveTo>
                  <a:pt x="60499" y="127025"/>
                </a:moveTo>
                <a:lnTo>
                  <a:pt x="60499" y="135229"/>
                </a:lnTo>
                <a:lnTo>
                  <a:pt x="52071" y="135229"/>
                </a:lnTo>
                <a:lnTo>
                  <a:pt x="52071" y="127025"/>
                </a:lnTo>
                <a:close/>
                <a:moveTo>
                  <a:pt x="69149" y="127025"/>
                </a:moveTo>
                <a:lnTo>
                  <a:pt x="69149" y="135229"/>
                </a:lnTo>
                <a:lnTo>
                  <a:pt x="60722" y="135229"/>
                </a:lnTo>
                <a:lnTo>
                  <a:pt x="60722" y="127025"/>
                </a:lnTo>
                <a:close/>
                <a:moveTo>
                  <a:pt x="77800" y="127025"/>
                </a:moveTo>
                <a:lnTo>
                  <a:pt x="77800" y="135229"/>
                </a:lnTo>
                <a:lnTo>
                  <a:pt x="69373" y="135229"/>
                </a:lnTo>
                <a:lnTo>
                  <a:pt x="69373" y="127025"/>
                </a:lnTo>
                <a:close/>
                <a:moveTo>
                  <a:pt x="86506" y="127025"/>
                </a:moveTo>
                <a:lnTo>
                  <a:pt x="86506" y="135229"/>
                </a:lnTo>
                <a:lnTo>
                  <a:pt x="78023" y="135229"/>
                </a:lnTo>
                <a:lnTo>
                  <a:pt x="78023" y="127025"/>
                </a:lnTo>
                <a:close/>
                <a:moveTo>
                  <a:pt x="95157" y="127025"/>
                </a:moveTo>
                <a:lnTo>
                  <a:pt x="95157" y="135229"/>
                </a:lnTo>
                <a:lnTo>
                  <a:pt x="86730" y="135229"/>
                </a:lnTo>
                <a:lnTo>
                  <a:pt x="86730" y="127025"/>
                </a:lnTo>
                <a:close/>
                <a:moveTo>
                  <a:pt x="103808" y="127025"/>
                </a:moveTo>
                <a:lnTo>
                  <a:pt x="103808" y="135229"/>
                </a:lnTo>
                <a:lnTo>
                  <a:pt x="95380" y="135229"/>
                </a:lnTo>
                <a:lnTo>
                  <a:pt x="95380" y="127025"/>
                </a:lnTo>
                <a:close/>
                <a:moveTo>
                  <a:pt x="112458" y="127025"/>
                </a:moveTo>
                <a:lnTo>
                  <a:pt x="112458" y="135229"/>
                </a:lnTo>
                <a:lnTo>
                  <a:pt x="104031" y="135229"/>
                </a:lnTo>
                <a:lnTo>
                  <a:pt x="104031" y="127025"/>
                </a:lnTo>
                <a:close/>
                <a:moveTo>
                  <a:pt x="121109" y="127025"/>
                </a:moveTo>
                <a:lnTo>
                  <a:pt x="121109" y="135229"/>
                </a:lnTo>
                <a:lnTo>
                  <a:pt x="112681" y="135229"/>
                </a:lnTo>
                <a:lnTo>
                  <a:pt x="112681" y="127025"/>
                </a:lnTo>
                <a:close/>
                <a:moveTo>
                  <a:pt x="129760" y="127025"/>
                </a:moveTo>
                <a:lnTo>
                  <a:pt x="129760" y="135229"/>
                </a:lnTo>
                <a:lnTo>
                  <a:pt x="121332" y="135229"/>
                </a:lnTo>
                <a:lnTo>
                  <a:pt x="121332" y="127025"/>
                </a:lnTo>
                <a:close/>
                <a:moveTo>
                  <a:pt x="138410" y="127025"/>
                </a:moveTo>
                <a:lnTo>
                  <a:pt x="138410" y="135229"/>
                </a:lnTo>
                <a:lnTo>
                  <a:pt x="129983" y="135229"/>
                </a:lnTo>
                <a:lnTo>
                  <a:pt x="129983" y="127025"/>
                </a:lnTo>
                <a:close/>
                <a:moveTo>
                  <a:pt x="147117" y="127025"/>
                </a:moveTo>
                <a:lnTo>
                  <a:pt x="147117" y="135229"/>
                </a:lnTo>
                <a:lnTo>
                  <a:pt x="138633" y="135229"/>
                </a:lnTo>
                <a:lnTo>
                  <a:pt x="138633" y="127025"/>
                </a:lnTo>
                <a:close/>
                <a:moveTo>
                  <a:pt x="155767" y="127025"/>
                </a:moveTo>
                <a:lnTo>
                  <a:pt x="155767" y="135229"/>
                </a:lnTo>
                <a:lnTo>
                  <a:pt x="147340" y="135229"/>
                </a:lnTo>
                <a:lnTo>
                  <a:pt x="147340" y="127025"/>
                </a:lnTo>
                <a:close/>
                <a:moveTo>
                  <a:pt x="164418" y="127025"/>
                </a:moveTo>
                <a:lnTo>
                  <a:pt x="164418" y="135229"/>
                </a:lnTo>
                <a:lnTo>
                  <a:pt x="155990" y="135229"/>
                </a:lnTo>
                <a:lnTo>
                  <a:pt x="155990" y="127025"/>
                </a:lnTo>
                <a:close/>
                <a:moveTo>
                  <a:pt x="173069" y="127025"/>
                </a:moveTo>
                <a:lnTo>
                  <a:pt x="173069" y="135229"/>
                </a:lnTo>
                <a:lnTo>
                  <a:pt x="164641" y="135229"/>
                </a:lnTo>
                <a:lnTo>
                  <a:pt x="164641" y="127025"/>
                </a:lnTo>
                <a:close/>
                <a:moveTo>
                  <a:pt x="181719" y="127025"/>
                </a:moveTo>
                <a:lnTo>
                  <a:pt x="181719" y="135229"/>
                </a:lnTo>
                <a:lnTo>
                  <a:pt x="173292" y="135229"/>
                </a:lnTo>
                <a:lnTo>
                  <a:pt x="173292" y="127025"/>
                </a:lnTo>
                <a:close/>
                <a:moveTo>
                  <a:pt x="190370" y="127025"/>
                </a:moveTo>
                <a:lnTo>
                  <a:pt x="190370" y="135229"/>
                </a:lnTo>
                <a:lnTo>
                  <a:pt x="181942" y="135229"/>
                </a:lnTo>
                <a:lnTo>
                  <a:pt x="181942" y="127025"/>
                </a:lnTo>
                <a:close/>
                <a:moveTo>
                  <a:pt x="199020" y="127025"/>
                </a:moveTo>
                <a:lnTo>
                  <a:pt x="199020" y="135229"/>
                </a:lnTo>
                <a:lnTo>
                  <a:pt x="190593" y="135229"/>
                </a:lnTo>
                <a:lnTo>
                  <a:pt x="190593" y="127025"/>
                </a:lnTo>
                <a:close/>
                <a:moveTo>
                  <a:pt x="207727" y="127025"/>
                </a:moveTo>
                <a:lnTo>
                  <a:pt x="207727" y="135229"/>
                </a:lnTo>
                <a:lnTo>
                  <a:pt x="199244" y="135229"/>
                </a:lnTo>
                <a:lnTo>
                  <a:pt x="199244" y="127025"/>
                </a:lnTo>
                <a:close/>
                <a:moveTo>
                  <a:pt x="216377" y="127025"/>
                </a:moveTo>
                <a:lnTo>
                  <a:pt x="216377" y="135229"/>
                </a:lnTo>
                <a:lnTo>
                  <a:pt x="207950" y="135229"/>
                </a:lnTo>
                <a:lnTo>
                  <a:pt x="207950" y="127025"/>
                </a:lnTo>
                <a:close/>
                <a:moveTo>
                  <a:pt x="225028" y="127025"/>
                </a:moveTo>
                <a:lnTo>
                  <a:pt x="225028" y="135229"/>
                </a:lnTo>
                <a:lnTo>
                  <a:pt x="216601" y="135229"/>
                </a:lnTo>
                <a:lnTo>
                  <a:pt x="216601" y="127025"/>
                </a:lnTo>
                <a:close/>
                <a:moveTo>
                  <a:pt x="233679" y="127025"/>
                </a:moveTo>
                <a:lnTo>
                  <a:pt x="233679" y="135229"/>
                </a:lnTo>
                <a:lnTo>
                  <a:pt x="225251" y="135229"/>
                </a:lnTo>
                <a:lnTo>
                  <a:pt x="225251" y="127025"/>
                </a:lnTo>
                <a:close/>
                <a:moveTo>
                  <a:pt x="242329" y="127025"/>
                </a:moveTo>
                <a:lnTo>
                  <a:pt x="242329" y="135229"/>
                </a:lnTo>
                <a:lnTo>
                  <a:pt x="233902" y="135229"/>
                </a:lnTo>
                <a:lnTo>
                  <a:pt x="233902" y="127025"/>
                </a:lnTo>
                <a:close/>
                <a:moveTo>
                  <a:pt x="250980" y="127025"/>
                </a:moveTo>
                <a:lnTo>
                  <a:pt x="250980" y="135229"/>
                </a:lnTo>
                <a:lnTo>
                  <a:pt x="242553" y="135229"/>
                </a:lnTo>
                <a:lnTo>
                  <a:pt x="242553" y="127025"/>
                </a:lnTo>
                <a:close/>
                <a:moveTo>
                  <a:pt x="259686" y="127025"/>
                </a:moveTo>
                <a:lnTo>
                  <a:pt x="259686" y="135229"/>
                </a:lnTo>
                <a:lnTo>
                  <a:pt x="251203" y="135229"/>
                </a:lnTo>
                <a:lnTo>
                  <a:pt x="251203" y="127025"/>
                </a:lnTo>
                <a:close/>
                <a:moveTo>
                  <a:pt x="268337" y="127025"/>
                </a:moveTo>
                <a:lnTo>
                  <a:pt x="268337" y="135229"/>
                </a:lnTo>
                <a:lnTo>
                  <a:pt x="259910" y="135229"/>
                </a:lnTo>
                <a:lnTo>
                  <a:pt x="259910" y="127025"/>
                </a:lnTo>
                <a:close/>
                <a:moveTo>
                  <a:pt x="276988" y="127025"/>
                </a:moveTo>
                <a:lnTo>
                  <a:pt x="276988" y="135229"/>
                </a:lnTo>
                <a:lnTo>
                  <a:pt x="268560" y="135229"/>
                </a:lnTo>
                <a:lnTo>
                  <a:pt x="268560" y="127025"/>
                </a:lnTo>
                <a:close/>
                <a:moveTo>
                  <a:pt x="17190" y="135452"/>
                </a:moveTo>
                <a:lnTo>
                  <a:pt x="17190" y="143712"/>
                </a:lnTo>
                <a:lnTo>
                  <a:pt x="8762" y="143712"/>
                </a:lnTo>
                <a:lnTo>
                  <a:pt x="8762" y="135452"/>
                </a:lnTo>
                <a:close/>
                <a:moveTo>
                  <a:pt x="25840" y="135452"/>
                </a:moveTo>
                <a:lnTo>
                  <a:pt x="25840" y="143712"/>
                </a:lnTo>
                <a:lnTo>
                  <a:pt x="17413" y="143712"/>
                </a:lnTo>
                <a:lnTo>
                  <a:pt x="17413" y="135452"/>
                </a:lnTo>
                <a:close/>
                <a:moveTo>
                  <a:pt x="34547" y="135452"/>
                </a:moveTo>
                <a:lnTo>
                  <a:pt x="34547" y="143712"/>
                </a:lnTo>
                <a:lnTo>
                  <a:pt x="26064" y="143712"/>
                </a:lnTo>
                <a:lnTo>
                  <a:pt x="26064" y="135452"/>
                </a:lnTo>
                <a:close/>
                <a:moveTo>
                  <a:pt x="43197" y="135452"/>
                </a:moveTo>
                <a:lnTo>
                  <a:pt x="43197" y="143712"/>
                </a:lnTo>
                <a:lnTo>
                  <a:pt x="34770" y="143712"/>
                </a:lnTo>
                <a:lnTo>
                  <a:pt x="34770" y="135452"/>
                </a:lnTo>
                <a:close/>
                <a:moveTo>
                  <a:pt x="51848" y="135452"/>
                </a:moveTo>
                <a:lnTo>
                  <a:pt x="51848" y="143712"/>
                </a:lnTo>
                <a:lnTo>
                  <a:pt x="43421" y="143712"/>
                </a:lnTo>
                <a:lnTo>
                  <a:pt x="43421" y="135452"/>
                </a:lnTo>
                <a:close/>
                <a:moveTo>
                  <a:pt x="60499" y="135452"/>
                </a:moveTo>
                <a:lnTo>
                  <a:pt x="60499" y="143712"/>
                </a:lnTo>
                <a:lnTo>
                  <a:pt x="52071" y="143712"/>
                </a:lnTo>
                <a:lnTo>
                  <a:pt x="52071" y="135452"/>
                </a:lnTo>
                <a:close/>
                <a:moveTo>
                  <a:pt x="69149" y="135452"/>
                </a:moveTo>
                <a:lnTo>
                  <a:pt x="69149" y="143712"/>
                </a:lnTo>
                <a:lnTo>
                  <a:pt x="60722" y="143712"/>
                </a:lnTo>
                <a:lnTo>
                  <a:pt x="60722" y="135452"/>
                </a:lnTo>
                <a:close/>
                <a:moveTo>
                  <a:pt x="77800" y="135452"/>
                </a:moveTo>
                <a:lnTo>
                  <a:pt x="77800" y="143712"/>
                </a:lnTo>
                <a:lnTo>
                  <a:pt x="69373" y="143712"/>
                </a:lnTo>
                <a:lnTo>
                  <a:pt x="69373" y="135452"/>
                </a:lnTo>
                <a:close/>
                <a:moveTo>
                  <a:pt x="86506" y="135452"/>
                </a:moveTo>
                <a:lnTo>
                  <a:pt x="86506" y="143712"/>
                </a:lnTo>
                <a:lnTo>
                  <a:pt x="78023" y="143712"/>
                </a:lnTo>
                <a:lnTo>
                  <a:pt x="78023" y="135452"/>
                </a:lnTo>
                <a:close/>
                <a:moveTo>
                  <a:pt x="95157" y="135452"/>
                </a:moveTo>
                <a:lnTo>
                  <a:pt x="95157" y="143712"/>
                </a:lnTo>
                <a:lnTo>
                  <a:pt x="86730" y="143712"/>
                </a:lnTo>
                <a:lnTo>
                  <a:pt x="86730" y="135452"/>
                </a:lnTo>
                <a:close/>
                <a:moveTo>
                  <a:pt x="103808" y="135452"/>
                </a:moveTo>
                <a:lnTo>
                  <a:pt x="103808" y="143712"/>
                </a:lnTo>
                <a:lnTo>
                  <a:pt x="95380" y="143712"/>
                </a:lnTo>
                <a:lnTo>
                  <a:pt x="95380" y="135452"/>
                </a:lnTo>
                <a:close/>
                <a:moveTo>
                  <a:pt x="112458" y="135452"/>
                </a:moveTo>
                <a:lnTo>
                  <a:pt x="112458" y="143712"/>
                </a:lnTo>
                <a:lnTo>
                  <a:pt x="104031" y="143712"/>
                </a:lnTo>
                <a:lnTo>
                  <a:pt x="104031" y="135452"/>
                </a:lnTo>
                <a:close/>
                <a:moveTo>
                  <a:pt x="121109" y="135452"/>
                </a:moveTo>
                <a:lnTo>
                  <a:pt x="121109" y="143712"/>
                </a:lnTo>
                <a:lnTo>
                  <a:pt x="112681" y="143712"/>
                </a:lnTo>
                <a:lnTo>
                  <a:pt x="112681" y="135452"/>
                </a:lnTo>
                <a:close/>
                <a:moveTo>
                  <a:pt x="129760" y="135452"/>
                </a:moveTo>
                <a:lnTo>
                  <a:pt x="129760" y="143712"/>
                </a:lnTo>
                <a:lnTo>
                  <a:pt x="121332" y="143712"/>
                </a:lnTo>
                <a:lnTo>
                  <a:pt x="121332" y="135452"/>
                </a:lnTo>
                <a:close/>
                <a:moveTo>
                  <a:pt x="138410" y="135452"/>
                </a:moveTo>
                <a:lnTo>
                  <a:pt x="138410" y="143712"/>
                </a:lnTo>
                <a:lnTo>
                  <a:pt x="129983" y="143712"/>
                </a:lnTo>
                <a:lnTo>
                  <a:pt x="129983" y="135452"/>
                </a:lnTo>
                <a:close/>
                <a:moveTo>
                  <a:pt x="147117" y="135452"/>
                </a:moveTo>
                <a:lnTo>
                  <a:pt x="147117" y="143712"/>
                </a:lnTo>
                <a:lnTo>
                  <a:pt x="138633" y="143712"/>
                </a:lnTo>
                <a:lnTo>
                  <a:pt x="138633" y="135452"/>
                </a:lnTo>
                <a:close/>
                <a:moveTo>
                  <a:pt x="155767" y="135452"/>
                </a:moveTo>
                <a:lnTo>
                  <a:pt x="155767" y="143712"/>
                </a:lnTo>
                <a:lnTo>
                  <a:pt x="147340" y="143712"/>
                </a:lnTo>
                <a:lnTo>
                  <a:pt x="147340" y="135452"/>
                </a:lnTo>
                <a:close/>
                <a:moveTo>
                  <a:pt x="164418" y="135452"/>
                </a:moveTo>
                <a:lnTo>
                  <a:pt x="164418" y="143712"/>
                </a:lnTo>
                <a:lnTo>
                  <a:pt x="155990" y="143712"/>
                </a:lnTo>
                <a:lnTo>
                  <a:pt x="155990" y="135452"/>
                </a:lnTo>
                <a:close/>
                <a:moveTo>
                  <a:pt x="173069" y="135452"/>
                </a:moveTo>
                <a:lnTo>
                  <a:pt x="173069" y="143712"/>
                </a:lnTo>
                <a:lnTo>
                  <a:pt x="164641" y="143712"/>
                </a:lnTo>
                <a:lnTo>
                  <a:pt x="164641" y="135452"/>
                </a:lnTo>
                <a:close/>
                <a:moveTo>
                  <a:pt x="181719" y="135452"/>
                </a:moveTo>
                <a:lnTo>
                  <a:pt x="181719" y="143712"/>
                </a:lnTo>
                <a:lnTo>
                  <a:pt x="173292" y="143712"/>
                </a:lnTo>
                <a:lnTo>
                  <a:pt x="173292" y="135452"/>
                </a:lnTo>
                <a:close/>
                <a:moveTo>
                  <a:pt x="190370" y="135452"/>
                </a:moveTo>
                <a:lnTo>
                  <a:pt x="190370" y="143712"/>
                </a:lnTo>
                <a:lnTo>
                  <a:pt x="181942" y="143712"/>
                </a:lnTo>
                <a:lnTo>
                  <a:pt x="181942" y="135452"/>
                </a:lnTo>
                <a:close/>
                <a:moveTo>
                  <a:pt x="199020" y="135452"/>
                </a:moveTo>
                <a:lnTo>
                  <a:pt x="199020" y="143712"/>
                </a:lnTo>
                <a:lnTo>
                  <a:pt x="190593" y="143712"/>
                </a:lnTo>
                <a:lnTo>
                  <a:pt x="190593" y="135452"/>
                </a:lnTo>
                <a:close/>
                <a:moveTo>
                  <a:pt x="207727" y="135452"/>
                </a:moveTo>
                <a:lnTo>
                  <a:pt x="207727" y="143712"/>
                </a:lnTo>
                <a:lnTo>
                  <a:pt x="199244" y="143712"/>
                </a:lnTo>
                <a:lnTo>
                  <a:pt x="199244" y="135452"/>
                </a:lnTo>
                <a:close/>
                <a:moveTo>
                  <a:pt x="216377" y="135452"/>
                </a:moveTo>
                <a:lnTo>
                  <a:pt x="216377" y="143712"/>
                </a:lnTo>
                <a:lnTo>
                  <a:pt x="207950" y="143712"/>
                </a:lnTo>
                <a:lnTo>
                  <a:pt x="207950" y="135452"/>
                </a:lnTo>
                <a:close/>
                <a:moveTo>
                  <a:pt x="225028" y="135452"/>
                </a:moveTo>
                <a:lnTo>
                  <a:pt x="225028" y="143712"/>
                </a:lnTo>
                <a:lnTo>
                  <a:pt x="216601" y="143712"/>
                </a:lnTo>
                <a:lnTo>
                  <a:pt x="216601" y="135452"/>
                </a:lnTo>
                <a:close/>
                <a:moveTo>
                  <a:pt x="233679" y="135452"/>
                </a:moveTo>
                <a:lnTo>
                  <a:pt x="233679" y="143712"/>
                </a:lnTo>
                <a:lnTo>
                  <a:pt x="225251" y="143712"/>
                </a:lnTo>
                <a:lnTo>
                  <a:pt x="225251" y="135452"/>
                </a:lnTo>
                <a:close/>
                <a:moveTo>
                  <a:pt x="242329" y="135452"/>
                </a:moveTo>
                <a:lnTo>
                  <a:pt x="242329" y="143712"/>
                </a:lnTo>
                <a:lnTo>
                  <a:pt x="233902" y="143712"/>
                </a:lnTo>
                <a:lnTo>
                  <a:pt x="233902" y="135452"/>
                </a:lnTo>
                <a:close/>
                <a:moveTo>
                  <a:pt x="250980" y="135452"/>
                </a:moveTo>
                <a:lnTo>
                  <a:pt x="250980" y="143712"/>
                </a:lnTo>
                <a:lnTo>
                  <a:pt x="242553" y="143712"/>
                </a:lnTo>
                <a:lnTo>
                  <a:pt x="242553" y="135452"/>
                </a:lnTo>
                <a:close/>
                <a:moveTo>
                  <a:pt x="259686" y="135452"/>
                </a:moveTo>
                <a:lnTo>
                  <a:pt x="259686" y="143712"/>
                </a:lnTo>
                <a:lnTo>
                  <a:pt x="251203" y="143712"/>
                </a:lnTo>
                <a:lnTo>
                  <a:pt x="251203" y="135452"/>
                </a:lnTo>
                <a:close/>
                <a:moveTo>
                  <a:pt x="268337" y="135452"/>
                </a:moveTo>
                <a:lnTo>
                  <a:pt x="268337" y="143712"/>
                </a:lnTo>
                <a:lnTo>
                  <a:pt x="259910" y="143712"/>
                </a:lnTo>
                <a:lnTo>
                  <a:pt x="259910" y="135452"/>
                </a:lnTo>
                <a:close/>
                <a:moveTo>
                  <a:pt x="276988" y="135452"/>
                </a:moveTo>
                <a:lnTo>
                  <a:pt x="276988" y="143712"/>
                </a:lnTo>
                <a:lnTo>
                  <a:pt x="268560" y="143712"/>
                </a:lnTo>
                <a:lnTo>
                  <a:pt x="268560" y="135452"/>
                </a:lnTo>
                <a:close/>
                <a:moveTo>
                  <a:pt x="17190" y="143935"/>
                </a:moveTo>
                <a:lnTo>
                  <a:pt x="17190" y="152139"/>
                </a:lnTo>
                <a:lnTo>
                  <a:pt x="8762" y="152139"/>
                </a:lnTo>
                <a:lnTo>
                  <a:pt x="8762" y="143935"/>
                </a:lnTo>
                <a:close/>
                <a:moveTo>
                  <a:pt x="25840" y="143935"/>
                </a:moveTo>
                <a:lnTo>
                  <a:pt x="25840" y="152139"/>
                </a:lnTo>
                <a:lnTo>
                  <a:pt x="17413" y="152139"/>
                </a:lnTo>
                <a:lnTo>
                  <a:pt x="17413" y="143935"/>
                </a:lnTo>
                <a:close/>
                <a:moveTo>
                  <a:pt x="34547" y="143935"/>
                </a:moveTo>
                <a:lnTo>
                  <a:pt x="34547" y="152139"/>
                </a:lnTo>
                <a:lnTo>
                  <a:pt x="26064" y="152139"/>
                </a:lnTo>
                <a:lnTo>
                  <a:pt x="26064" y="143935"/>
                </a:lnTo>
                <a:close/>
                <a:moveTo>
                  <a:pt x="43197" y="143935"/>
                </a:moveTo>
                <a:lnTo>
                  <a:pt x="43197" y="152139"/>
                </a:lnTo>
                <a:lnTo>
                  <a:pt x="34770" y="152139"/>
                </a:lnTo>
                <a:lnTo>
                  <a:pt x="34770" y="143935"/>
                </a:lnTo>
                <a:close/>
                <a:moveTo>
                  <a:pt x="51848" y="143935"/>
                </a:moveTo>
                <a:lnTo>
                  <a:pt x="51848" y="152139"/>
                </a:lnTo>
                <a:lnTo>
                  <a:pt x="43421" y="152139"/>
                </a:lnTo>
                <a:lnTo>
                  <a:pt x="43421" y="143935"/>
                </a:lnTo>
                <a:close/>
                <a:moveTo>
                  <a:pt x="60499" y="143935"/>
                </a:moveTo>
                <a:lnTo>
                  <a:pt x="60499" y="152139"/>
                </a:lnTo>
                <a:lnTo>
                  <a:pt x="52071" y="152139"/>
                </a:lnTo>
                <a:lnTo>
                  <a:pt x="52071" y="143935"/>
                </a:lnTo>
                <a:close/>
                <a:moveTo>
                  <a:pt x="69149" y="143935"/>
                </a:moveTo>
                <a:lnTo>
                  <a:pt x="69149" y="152139"/>
                </a:lnTo>
                <a:lnTo>
                  <a:pt x="60722" y="152139"/>
                </a:lnTo>
                <a:lnTo>
                  <a:pt x="60722" y="143935"/>
                </a:lnTo>
                <a:close/>
                <a:moveTo>
                  <a:pt x="77800" y="143935"/>
                </a:moveTo>
                <a:lnTo>
                  <a:pt x="77800" y="152139"/>
                </a:lnTo>
                <a:lnTo>
                  <a:pt x="69373" y="152139"/>
                </a:lnTo>
                <a:lnTo>
                  <a:pt x="69373" y="143935"/>
                </a:lnTo>
                <a:close/>
                <a:moveTo>
                  <a:pt x="86506" y="143935"/>
                </a:moveTo>
                <a:lnTo>
                  <a:pt x="86506" y="152139"/>
                </a:lnTo>
                <a:lnTo>
                  <a:pt x="78023" y="152139"/>
                </a:lnTo>
                <a:lnTo>
                  <a:pt x="78023" y="143935"/>
                </a:lnTo>
                <a:close/>
                <a:moveTo>
                  <a:pt x="95157" y="143935"/>
                </a:moveTo>
                <a:lnTo>
                  <a:pt x="95157" y="152139"/>
                </a:lnTo>
                <a:lnTo>
                  <a:pt x="86730" y="152139"/>
                </a:lnTo>
                <a:lnTo>
                  <a:pt x="86730" y="143935"/>
                </a:lnTo>
                <a:close/>
                <a:moveTo>
                  <a:pt x="103808" y="143935"/>
                </a:moveTo>
                <a:lnTo>
                  <a:pt x="103808" y="152139"/>
                </a:lnTo>
                <a:lnTo>
                  <a:pt x="95380" y="152139"/>
                </a:lnTo>
                <a:lnTo>
                  <a:pt x="95380" y="143935"/>
                </a:lnTo>
                <a:close/>
                <a:moveTo>
                  <a:pt x="112458" y="143935"/>
                </a:moveTo>
                <a:lnTo>
                  <a:pt x="112458" y="152139"/>
                </a:lnTo>
                <a:lnTo>
                  <a:pt x="104031" y="152139"/>
                </a:lnTo>
                <a:lnTo>
                  <a:pt x="104031" y="143935"/>
                </a:lnTo>
                <a:close/>
                <a:moveTo>
                  <a:pt x="121109" y="143935"/>
                </a:moveTo>
                <a:lnTo>
                  <a:pt x="121109" y="152139"/>
                </a:lnTo>
                <a:lnTo>
                  <a:pt x="112681" y="152139"/>
                </a:lnTo>
                <a:lnTo>
                  <a:pt x="112681" y="143935"/>
                </a:lnTo>
                <a:close/>
                <a:moveTo>
                  <a:pt x="129760" y="143935"/>
                </a:moveTo>
                <a:lnTo>
                  <a:pt x="129760" y="152139"/>
                </a:lnTo>
                <a:lnTo>
                  <a:pt x="121332" y="152139"/>
                </a:lnTo>
                <a:lnTo>
                  <a:pt x="121332" y="143935"/>
                </a:lnTo>
                <a:close/>
                <a:moveTo>
                  <a:pt x="138410" y="143935"/>
                </a:moveTo>
                <a:lnTo>
                  <a:pt x="138410" y="152139"/>
                </a:lnTo>
                <a:lnTo>
                  <a:pt x="129983" y="152139"/>
                </a:lnTo>
                <a:lnTo>
                  <a:pt x="129983" y="143935"/>
                </a:lnTo>
                <a:close/>
                <a:moveTo>
                  <a:pt x="147117" y="143935"/>
                </a:moveTo>
                <a:lnTo>
                  <a:pt x="147117" y="152139"/>
                </a:lnTo>
                <a:lnTo>
                  <a:pt x="138633" y="152139"/>
                </a:lnTo>
                <a:lnTo>
                  <a:pt x="138633" y="143935"/>
                </a:lnTo>
                <a:close/>
                <a:moveTo>
                  <a:pt x="155767" y="143935"/>
                </a:moveTo>
                <a:lnTo>
                  <a:pt x="155767" y="152139"/>
                </a:lnTo>
                <a:lnTo>
                  <a:pt x="147340" y="152139"/>
                </a:lnTo>
                <a:lnTo>
                  <a:pt x="147340" y="143935"/>
                </a:lnTo>
                <a:close/>
                <a:moveTo>
                  <a:pt x="164418" y="143935"/>
                </a:moveTo>
                <a:lnTo>
                  <a:pt x="164418" y="152139"/>
                </a:lnTo>
                <a:lnTo>
                  <a:pt x="155990" y="152139"/>
                </a:lnTo>
                <a:lnTo>
                  <a:pt x="155990" y="143935"/>
                </a:lnTo>
                <a:close/>
                <a:moveTo>
                  <a:pt x="173069" y="143935"/>
                </a:moveTo>
                <a:lnTo>
                  <a:pt x="173069" y="152139"/>
                </a:lnTo>
                <a:lnTo>
                  <a:pt x="164641" y="152139"/>
                </a:lnTo>
                <a:lnTo>
                  <a:pt x="164641" y="143935"/>
                </a:lnTo>
                <a:close/>
                <a:moveTo>
                  <a:pt x="181719" y="143935"/>
                </a:moveTo>
                <a:lnTo>
                  <a:pt x="181719" y="152139"/>
                </a:lnTo>
                <a:lnTo>
                  <a:pt x="173292" y="152139"/>
                </a:lnTo>
                <a:lnTo>
                  <a:pt x="173292" y="143935"/>
                </a:lnTo>
                <a:close/>
                <a:moveTo>
                  <a:pt x="190370" y="143935"/>
                </a:moveTo>
                <a:lnTo>
                  <a:pt x="190370" y="152139"/>
                </a:lnTo>
                <a:lnTo>
                  <a:pt x="181942" y="152139"/>
                </a:lnTo>
                <a:lnTo>
                  <a:pt x="181942" y="143935"/>
                </a:lnTo>
                <a:close/>
                <a:moveTo>
                  <a:pt x="199020" y="143935"/>
                </a:moveTo>
                <a:lnTo>
                  <a:pt x="199020" y="152139"/>
                </a:lnTo>
                <a:lnTo>
                  <a:pt x="190593" y="152139"/>
                </a:lnTo>
                <a:lnTo>
                  <a:pt x="190593" y="143935"/>
                </a:lnTo>
                <a:close/>
                <a:moveTo>
                  <a:pt x="207727" y="143935"/>
                </a:moveTo>
                <a:lnTo>
                  <a:pt x="207727" y="152139"/>
                </a:lnTo>
                <a:lnTo>
                  <a:pt x="199244" y="152139"/>
                </a:lnTo>
                <a:lnTo>
                  <a:pt x="199244" y="143935"/>
                </a:lnTo>
                <a:close/>
                <a:moveTo>
                  <a:pt x="216377" y="143935"/>
                </a:moveTo>
                <a:lnTo>
                  <a:pt x="216377" y="152139"/>
                </a:lnTo>
                <a:lnTo>
                  <a:pt x="207950" y="152139"/>
                </a:lnTo>
                <a:lnTo>
                  <a:pt x="207950" y="143935"/>
                </a:lnTo>
                <a:close/>
                <a:moveTo>
                  <a:pt x="225028" y="143935"/>
                </a:moveTo>
                <a:lnTo>
                  <a:pt x="225028" y="152139"/>
                </a:lnTo>
                <a:lnTo>
                  <a:pt x="216601" y="152139"/>
                </a:lnTo>
                <a:lnTo>
                  <a:pt x="216601" y="143935"/>
                </a:lnTo>
                <a:close/>
                <a:moveTo>
                  <a:pt x="233679" y="143935"/>
                </a:moveTo>
                <a:lnTo>
                  <a:pt x="233679" y="152139"/>
                </a:lnTo>
                <a:lnTo>
                  <a:pt x="225251" y="152139"/>
                </a:lnTo>
                <a:lnTo>
                  <a:pt x="225251" y="143935"/>
                </a:lnTo>
                <a:close/>
                <a:moveTo>
                  <a:pt x="242329" y="143935"/>
                </a:moveTo>
                <a:lnTo>
                  <a:pt x="242329" y="152139"/>
                </a:lnTo>
                <a:lnTo>
                  <a:pt x="233902" y="152139"/>
                </a:lnTo>
                <a:lnTo>
                  <a:pt x="233902" y="143935"/>
                </a:lnTo>
                <a:close/>
                <a:moveTo>
                  <a:pt x="250980" y="143935"/>
                </a:moveTo>
                <a:lnTo>
                  <a:pt x="250980" y="152139"/>
                </a:lnTo>
                <a:lnTo>
                  <a:pt x="242553" y="152139"/>
                </a:lnTo>
                <a:lnTo>
                  <a:pt x="242553" y="143935"/>
                </a:lnTo>
                <a:close/>
                <a:moveTo>
                  <a:pt x="259686" y="143935"/>
                </a:moveTo>
                <a:lnTo>
                  <a:pt x="259686" y="152139"/>
                </a:lnTo>
                <a:lnTo>
                  <a:pt x="251203" y="152139"/>
                </a:lnTo>
                <a:lnTo>
                  <a:pt x="251203" y="143935"/>
                </a:lnTo>
                <a:close/>
                <a:moveTo>
                  <a:pt x="268337" y="143935"/>
                </a:moveTo>
                <a:lnTo>
                  <a:pt x="268337" y="152139"/>
                </a:lnTo>
                <a:lnTo>
                  <a:pt x="259910" y="152139"/>
                </a:lnTo>
                <a:lnTo>
                  <a:pt x="259910" y="143935"/>
                </a:lnTo>
                <a:close/>
                <a:moveTo>
                  <a:pt x="276988" y="143935"/>
                </a:moveTo>
                <a:lnTo>
                  <a:pt x="276988" y="152139"/>
                </a:lnTo>
                <a:lnTo>
                  <a:pt x="268560" y="152139"/>
                </a:lnTo>
                <a:lnTo>
                  <a:pt x="268560" y="143935"/>
                </a:lnTo>
                <a:close/>
                <a:moveTo>
                  <a:pt x="8539" y="0"/>
                </a:moveTo>
                <a:lnTo>
                  <a:pt x="8539" y="8372"/>
                </a:lnTo>
                <a:lnTo>
                  <a:pt x="0" y="8372"/>
                </a:lnTo>
                <a:lnTo>
                  <a:pt x="0" y="8595"/>
                </a:lnTo>
                <a:lnTo>
                  <a:pt x="8539" y="8595"/>
                </a:lnTo>
                <a:lnTo>
                  <a:pt x="8539" y="16799"/>
                </a:lnTo>
                <a:lnTo>
                  <a:pt x="0" y="16799"/>
                </a:lnTo>
                <a:lnTo>
                  <a:pt x="0" y="17022"/>
                </a:lnTo>
                <a:lnTo>
                  <a:pt x="8539" y="17022"/>
                </a:lnTo>
                <a:lnTo>
                  <a:pt x="8539" y="25282"/>
                </a:lnTo>
                <a:lnTo>
                  <a:pt x="0" y="25282"/>
                </a:lnTo>
                <a:lnTo>
                  <a:pt x="0" y="25505"/>
                </a:lnTo>
                <a:lnTo>
                  <a:pt x="8539" y="25505"/>
                </a:lnTo>
                <a:lnTo>
                  <a:pt x="8539" y="33709"/>
                </a:lnTo>
                <a:lnTo>
                  <a:pt x="0" y="33709"/>
                </a:lnTo>
                <a:lnTo>
                  <a:pt x="0" y="33933"/>
                </a:lnTo>
                <a:lnTo>
                  <a:pt x="8539" y="33933"/>
                </a:lnTo>
                <a:lnTo>
                  <a:pt x="8539" y="42193"/>
                </a:lnTo>
                <a:lnTo>
                  <a:pt x="0" y="42193"/>
                </a:lnTo>
                <a:lnTo>
                  <a:pt x="0" y="42416"/>
                </a:lnTo>
                <a:lnTo>
                  <a:pt x="8539" y="42416"/>
                </a:lnTo>
                <a:lnTo>
                  <a:pt x="8539" y="50620"/>
                </a:lnTo>
                <a:lnTo>
                  <a:pt x="0" y="50620"/>
                </a:lnTo>
                <a:lnTo>
                  <a:pt x="0" y="50843"/>
                </a:lnTo>
                <a:lnTo>
                  <a:pt x="8539" y="50843"/>
                </a:lnTo>
                <a:lnTo>
                  <a:pt x="8539" y="59103"/>
                </a:lnTo>
                <a:lnTo>
                  <a:pt x="0" y="59103"/>
                </a:lnTo>
                <a:lnTo>
                  <a:pt x="0" y="59326"/>
                </a:lnTo>
                <a:lnTo>
                  <a:pt x="8539" y="59326"/>
                </a:lnTo>
                <a:lnTo>
                  <a:pt x="8539" y="67586"/>
                </a:lnTo>
                <a:lnTo>
                  <a:pt x="0" y="67586"/>
                </a:lnTo>
                <a:lnTo>
                  <a:pt x="0" y="67810"/>
                </a:lnTo>
                <a:lnTo>
                  <a:pt x="8539" y="67810"/>
                </a:lnTo>
                <a:lnTo>
                  <a:pt x="8539" y="76014"/>
                </a:lnTo>
                <a:lnTo>
                  <a:pt x="0" y="76014"/>
                </a:lnTo>
                <a:lnTo>
                  <a:pt x="0" y="76237"/>
                </a:lnTo>
                <a:lnTo>
                  <a:pt x="8539" y="76237"/>
                </a:lnTo>
                <a:lnTo>
                  <a:pt x="8539" y="84497"/>
                </a:lnTo>
                <a:lnTo>
                  <a:pt x="0" y="84497"/>
                </a:lnTo>
                <a:lnTo>
                  <a:pt x="0" y="84720"/>
                </a:lnTo>
                <a:lnTo>
                  <a:pt x="8539" y="84720"/>
                </a:lnTo>
                <a:lnTo>
                  <a:pt x="8539" y="92924"/>
                </a:lnTo>
                <a:lnTo>
                  <a:pt x="0" y="92924"/>
                </a:lnTo>
                <a:lnTo>
                  <a:pt x="0" y="93148"/>
                </a:lnTo>
                <a:lnTo>
                  <a:pt x="8539" y="93148"/>
                </a:lnTo>
                <a:lnTo>
                  <a:pt x="8539" y="101408"/>
                </a:lnTo>
                <a:lnTo>
                  <a:pt x="0" y="101408"/>
                </a:lnTo>
                <a:lnTo>
                  <a:pt x="0" y="101631"/>
                </a:lnTo>
                <a:lnTo>
                  <a:pt x="8539" y="101631"/>
                </a:lnTo>
                <a:lnTo>
                  <a:pt x="8539" y="109891"/>
                </a:lnTo>
                <a:lnTo>
                  <a:pt x="0" y="109891"/>
                </a:lnTo>
                <a:lnTo>
                  <a:pt x="0" y="110114"/>
                </a:lnTo>
                <a:lnTo>
                  <a:pt x="8539" y="110114"/>
                </a:lnTo>
                <a:lnTo>
                  <a:pt x="8539" y="118318"/>
                </a:lnTo>
                <a:lnTo>
                  <a:pt x="0" y="118318"/>
                </a:lnTo>
                <a:lnTo>
                  <a:pt x="0" y="118541"/>
                </a:lnTo>
                <a:lnTo>
                  <a:pt x="8539" y="118541"/>
                </a:lnTo>
                <a:lnTo>
                  <a:pt x="8539" y="126801"/>
                </a:lnTo>
                <a:lnTo>
                  <a:pt x="0" y="126801"/>
                </a:lnTo>
                <a:lnTo>
                  <a:pt x="0" y="127025"/>
                </a:lnTo>
                <a:lnTo>
                  <a:pt x="8539" y="127025"/>
                </a:lnTo>
                <a:lnTo>
                  <a:pt x="8539" y="135229"/>
                </a:lnTo>
                <a:lnTo>
                  <a:pt x="0" y="135229"/>
                </a:lnTo>
                <a:lnTo>
                  <a:pt x="0" y="135452"/>
                </a:lnTo>
                <a:lnTo>
                  <a:pt x="8539" y="135452"/>
                </a:lnTo>
                <a:lnTo>
                  <a:pt x="8539" y="143712"/>
                </a:lnTo>
                <a:lnTo>
                  <a:pt x="0" y="143712"/>
                </a:lnTo>
                <a:lnTo>
                  <a:pt x="0" y="143935"/>
                </a:lnTo>
                <a:lnTo>
                  <a:pt x="8539" y="143935"/>
                </a:lnTo>
                <a:lnTo>
                  <a:pt x="8539" y="152139"/>
                </a:lnTo>
                <a:lnTo>
                  <a:pt x="0" y="152139"/>
                </a:lnTo>
                <a:lnTo>
                  <a:pt x="0" y="152362"/>
                </a:lnTo>
                <a:lnTo>
                  <a:pt x="8539" y="152362"/>
                </a:lnTo>
                <a:lnTo>
                  <a:pt x="8539" y="160734"/>
                </a:lnTo>
                <a:lnTo>
                  <a:pt x="8762" y="160734"/>
                </a:lnTo>
                <a:lnTo>
                  <a:pt x="8762" y="152362"/>
                </a:lnTo>
                <a:lnTo>
                  <a:pt x="17190" y="152362"/>
                </a:lnTo>
                <a:lnTo>
                  <a:pt x="17190" y="160734"/>
                </a:lnTo>
                <a:lnTo>
                  <a:pt x="17413" y="160734"/>
                </a:lnTo>
                <a:lnTo>
                  <a:pt x="17413" y="152362"/>
                </a:lnTo>
                <a:lnTo>
                  <a:pt x="25840" y="152362"/>
                </a:lnTo>
                <a:lnTo>
                  <a:pt x="25840" y="160734"/>
                </a:lnTo>
                <a:lnTo>
                  <a:pt x="26064" y="160734"/>
                </a:lnTo>
                <a:lnTo>
                  <a:pt x="26064" y="152362"/>
                </a:lnTo>
                <a:lnTo>
                  <a:pt x="34547" y="152362"/>
                </a:lnTo>
                <a:lnTo>
                  <a:pt x="34547" y="160734"/>
                </a:lnTo>
                <a:lnTo>
                  <a:pt x="34770" y="160734"/>
                </a:lnTo>
                <a:lnTo>
                  <a:pt x="34770" y="152362"/>
                </a:lnTo>
                <a:lnTo>
                  <a:pt x="43197" y="152362"/>
                </a:lnTo>
                <a:lnTo>
                  <a:pt x="43197" y="160734"/>
                </a:lnTo>
                <a:lnTo>
                  <a:pt x="43421" y="160734"/>
                </a:lnTo>
                <a:lnTo>
                  <a:pt x="43421" y="152362"/>
                </a:lnTo>
                <a:lnTo>
                  <a:pt x="51848" y="152362"/>
                </a:lnTo>
                <a:lnTo>
                  <a:pt x="51848" y="160734"/>
                </a:lnTo>
                <a:lnTo>
                  <a:pt x="52071" y="160734"/>
                </a:lnTo>
                <a:lnTo>
                  <a:pt x="52071" y="152362"/>
                </a:lnTo>
                <a:lnTo>
                  <a:pt x="60499" y="152362"/>
                </a:lnTo>
                <a:lnTo>
                  <a:pt x="60499" y="160734"/>
                </a:lnTo>
                <a:lnTo>
                  <a:pt x="60722" y="160734"/>
                </a:lnTo>
                <a:lnTo>
                  <a:pt x="60722" y="152362"/>
                </a:lnTo>
                <a:lnTo>
                  <a:pt x="69149" y="152362"/>
                </a:lnTo>
                <a:lnTo>
                  <a:pt x="69149" y="160734"/>
                </a:lnTo>
                <a:lnTo>
                  <a:pt x="69373" y="160734"/>
                </a:lnTo>
                <a:lnTo>
                  <a:pt x="69373" y="152362"/>
                </a:lnTo>
                <a:lnTo>
                  <a:pt x="77800" y="152362"/>
                </a:lnTo>
                <a:lnTo>
                  <a:pt x="77800" y="160734"/>
                </a:lnTo>
                <a:lnTo>
                  <a:pt x="78023" y="160734"/>
                </a:lnTo>
                <a:lnTo>
                  <a:pt x="78023" y="152362"/>
                </a:lnTo>
                <a:lnTo>
                  <a:pt x="86506" y="152362"/>
                </a:lnTo>
                <a:lnTo>
                  <a:pt x="86506" y="160734"/>
                </a:lnTo>
                <a:lnTo>
                  <a:pt x="86730" y="160734"/>
                </a:lnTo>
                <a:lnTo>
                  <a:pt x="86730" y="152362"/>
                </a:lnTo>
                <a:lnTo>
                  <a:pt x="95157" y="152362"/>
                </a:lnTo>
                <a:lnTo>
                  <a:pt x="95157" y="160734"/>
                </a:lnTo>
                <a:lnTo>
                  <a:pt x="95380" y="160734"/>
                </a:lnTo>
                <a:lnTo>
                  <a:pt x="95380" y="152362"/>
                </a:lnTo>
                <a:lnTo>
                  <a:pt x="103808" y="152362"/>
                </a:lnTo>
                <a:lnTo>
                  <a:pt x="103808" y="160734"/>
                </a:lnTo>
                <a:lnTo>
                  <a:pt x="104031" y="160734"/>
                </a:lnTo>
                <a:lnTo>
                  <a:pt x="104031" y="152362"/>
                </a:lnTo>
                <a:lnTo>
                  <a:pt x="112458" y="152362"/>
                </a:lnTo>
                <a:lnTo>
                  <a:pt x="112458" y="160734"/>
                </a:lnTo>
                <a:lnTo>
                  <a:pt x="112681" y="160734"/>
                </a:lnTo>
                <a:lnTo>
                  <a:pt x="112681" y="152362"/>
                </a:lnTo>
                <a:lnTo>
                  <a:pt x="121109" y="152362"/>
                </a:lnTo>
                <a:lnTo>
                  <a:pt x="121109" y="160734"/>
                </a:lnTo>
                <a:lnTo>
                  <a:pt x="121332" y="160734"/>
                </a:lnTo>
                <a:lnTo>
                  <a:pt x="121332" y="152362"/>
                </a:lnTo>
                <a:lnTo>
                  <a:pt x="129760" y="152362"/>
                </a:lnTo>
                <a:lnTo>
                  <a:pt x="129760" y="160734"/>
                </a:lnTo>
                <a:lnTo>
                  <a:pt x="129983" y="160734"/>
                </a:lnTo>
                <a:lnTo>
                  <a:pt x="129983" y="152362"/>
                </a:lnTo>
                <a:lnTo>
                  <a:pt x="138410" y="152362"/>
                </a:lnTo>
                <a:lnTo>
                  <a:pt x="138410" y="160734"/>
                </a:lnTo>
                <a:lnTo>
                  <a:pt x="138633" y="160734"/>
                </a:lnTo>
                <a:lnTo>
                  <a:pt x="138633" y="152362"/>
                </a:lnTo>
                <a:lnTo>
                  <a:pt x="147117" y="152362"/>
                </a:lnTo>
                <a:lnTo>
                  <a:pt x="147117" y="160734"/>
                </a:lnTo>
                <a:lnTo>
                  <a:pt x="147340" y="160734"/>
                </a:lnTo>
                <a:lnTo>
                  <a:pt x="147340" y="152362"/>
                </a:lnTo>
                <a:lnTo>
                  <a:pt x="155767" y="152362"/>
                </a:lnTo>
                <a:lnTo>
                  <a:pt x="155767" y="160734"/>
                </a:lnTo>
                <a:lnTo>
                  <a:pt x="155990" y="160734"/>
                </a:lnTo>
                <a:lnTo>
                  <a:pt x="155990" y="152362"/>
                </a:lnTo>
                <a:lnTo>
                  <a:pt x="164418" y="152362"/>
                </a:lnTo>
                <a:lnTo>
                  <a:pt x="164418" y="160734"/>
                </a:lnTo>
                <a:lnTo>
                  <a:pt x="164641" y="160734"/>
                </a:lnTo>
                <a:lnTo>
                  <a:pt x="164641" y="152362"/>
                </a:lnTo>
                <a:lnTo>
                  <a:pt x="173069" y="152362"/>
                </a:lnTo>
                <a:lnTo>
                  <a:pt x="173069" y="160734"/>
                </a:lnTo>
                <a:lnTo>
                  <a:pt x="173292" y="160734"/>
                </a:lnTo>
                <a:lnTo>
                  <a:pt x="173292" y="152362"/>
                </a:lnTo>
                <a:lnTo>
                  <a:pt x="181719" y="152362"/>
                </a:lnTo>
                <a:lnTo>
                  <a:pt x="181719" y="160734"/>
                </a:lnTo>
                <a:lnTo>
                  <a:pt x="181942" y="160734"/>
                </a:lnTo>
                <a:lnTo>
                  <a:pt x="181942" y="152362"/>
                </a:lnTo>
                <a:lnTo>
                  <a:pt x="190370" y="152362"/>
                </a:lnTo>
                <a:lnTo>
                  <a:pt x="190370" y="160734"/>
                </a:lnTo>
                <a:lnTo>
                  <a:pt x="190593" y="160734"/>
                </a:lnTo>
                <a:lnTo>
                  <a:pt x="190593" y="152362"/>
                </a:lnTo>
                <a:lnTo>
                  <a:pt x="199020" y="152362"/>
                </a:lnTo>
                <a:lnTo>
                  <a:pt x="199020" y="160734"/>
                </a:lnTo>
                <a:lnTo>
                  <a:pt x="199244" y="160734"/>
                </a:lnTo>
                <a:lnTo>
                  <a:pt x="199244" y="152362"/>
                </a:lnTo>
                <a:lnTo>
                  <a:pt x="207727" y="152362"/>
                </a:lnTo>
                <a:lnTo>
                  <a:pt x="207727" y="160734"/>
                </a:lnTo>
                <a:lnTo>
                  <a:pt x="207950" y="160734"/>
                </a:lnTo>
                <a:lnTo>
                  <a:pt x="207950" y="152362"/>
                </a:lnTo>
                <a:lnTo>
                  <a:pt x="216377" y="152362"/>
                </a:lnTo>
                <a:lnTo>
                  <a:pt x="216377" y="160734"/>
                </a:lnTo>
                <a:lnTo>
                  <a:pt x="216601" y="160734"/>
                </a:lnTo>
                <a:lnTo>
                  <a:pt x="216601" y="152362"/>
                </a:lnTo>
                <a:lnTo>
                  <a:pt x="225028" y="152362"/>
                </a:lnTo>
                <a:lnTo>
                  <a:pt x="225028" y="160734"/>
                </a:lnTo>
                <a:lnTo>
                  <a:pt x="225251" y="160734"/>
                </a:lnTo>
                <a:lnTo>
                  <a:pt x="225251" y="152362"/>
                </a:lnTo>
                <a:lnTo>
                  <a:pt x="233679" y="152362"/>
                </a:lnTo>
                <a:lnTo>
                  <a:pt x="233679" y="160734"/>
                </a:lnTo>
                <a:lnTo>
                  <a:pt x="233902" y="160734"/>
                </a:lnTo>
                <a:lnTo>
                  <a:pt x="233902" y="152362"/>
                </a:lnTo>
                <a:lnTo>
                  <a:pt x="242329" y="152362"/>
                </a:lnTo>
                <a:lnTo>
                  <a:pt x="242329" y="160734"/>
                </a:lnTo>
                <a:lnTo>
                  <a:pt x="242553" y="160734"/>
                </a:lnTo>
                <a:lnTo>
                  <a:pt x="242553" y="152362"/>
                </a:lnTo>
                <a:lnTo>
                  <a:pt x="250980" y="152362"/>
                </a:lnTo>
                <a:lnTo>
                  <a:pt x="250980" y="160734"/>
                </a:lnTo>
                <a:lnTo>
                  <a:pt x="251203" y="160734"/>
                </a:lnTo>
                <a:lnTo>
                  <a:pt x="251203" y="152362"/>
                </a:lnTo>
                <a:lnTo>
                  <a:pt x="259686" y="152362"/>
                </a:lnTo>
                <a:lnTo>
                  <a:pt x="259686" y="160734"/>
                </a:lnTo>
                <a:lnTo>
                  <a:pt x="259910" y="160734"/>
                </a:lnTo>
                <a:lnTo>
                  <a:pt x="259910" y="152362"/>
                </a:lnTo>
                <a:lnTo>
                  <a:pt x="268337" y="152362"/>
                </a:lnTo>
                <a:lnTo>
                  <a:pt x="268337" y="160734"/>
                </a:lnTo>
                <a:lnTo>
                  <a:pt x="268560" y="160734"/>
                </a:lnTo>
                <a:lnTo>
                  <a:pt x="268560" y="152362"/>
                </a:lnTo>
                <a:lnTo>
                  <a:pt x="276988" y="152362"/>
                </a:lnTo>
                <a:lnTo>
                  <a:pt x="276988" y="160734"/>
                </a:lnTo>
                <a:lnTo>
                  <a:pt x="277211" y="160734"/>
                </a:lnTo>
                <a:lnTo>
                  <a:pt x="277211" y="152362"/>
                </a:lnTo>
                <a:lnTo>
                  <a:pt x="285750" y="152362"/>
                </a:lnTo>
                <a:lnTo>
                  <a:pt x="285750" y="152139"/>
                </a:lnTo>
                <a:lnTo>
                  <a:pt x="277211" y="152139"/>
                </a:lnTo>
                <a:lnTo>
                  <a:pt x="277211" y="143935"/>
                </a:lnTo>
                <a:lnTo>
                  <a:pt x="285750" y="143935"/>
                </a:lnTo>
                <a:lnTo>
                  <a:pt x="285750" y="143712"/>
                </a:lnTo>
                <a:lnTo>
                  <a:pt x="277211" y="143712"/>
                </a:lnTo>
                <a:lnTo>
                  <a:pt x="277211" y="135452"/>
                </a:lnTo>
                <a:lnTo>
                  <a:pt x="285750" y="135452"/>
                </a:lnTo>
                <a:lnTo>
                  <a:pt x="285750" y="135229"/>
                </a:lnTo>
                <a:lnTo>
                  <a:pt x="277211" y="135229"/>
                </a:lnTo>
                <a:lnTo>
                  <a:pt x="277211" y="127025"/>
                </a:lnTo>
                <a:lnTo>
                  <a:pt x="285750" y="127025"/>
                </a:lnTo>
                <a:lnTo>
                  <a:pt x="285750" y="126801"/>
                </a:lnTo>
                <a:lnTo>
                  <a:pt x="277211" y="126801"/>
                </a:lnTo>
                <a:lnTo>
                  <a:pt x="277211" y="118541"/>
                </a:lnTo>
                <a:lnTo>
                  <a:pt x="285750" y="118541"/>
                </a:lnTo>
                <a:lnTo>
                  <a:pt x="285750" y="118318"/>
                </a:lnTo>
                <a:lnTo>
                  <a:pt x="277211" y="118318"/>
                </a:lnTo>
                <a:lnTo>
                  <a:pt x="277211" y="110114"/>
                </a:lnTo>
                <a:lnTo>
                  <a:pt x="285750" y="110114"/>
                </a:lnTo>
                <a:lnTo>
                  <a:pt x="285750" y="109891"/>
                </a:lnTo>
                <a:lnTo>
                  <a:pt x="277211" y="109891"/>
                </a:lnTo>
                <a:lnTo>
                  <a:pt x="277211" y="101631"/>
                </a:lnTo>
                <a:lnTo>
                  <a:pt x="285750" y="101631"/>
                </a:lnTo>
                <a:lnTo>
                  <a:pt x="285750" y="101408"/>
                </a:lnTo>
                <a:lnTo>
                  <a:pt x="277211" y="101408"/>
                </a:lnTo>
                <a:lnTo>
                  <a:pt x="277211" y="93148"/>
                </a:lnTo>
                <a:lnTo>
                  <a:pt x="285750" y="93148"/>
                </a:lnTo>
                <a:lnTo>
                  <a:pt x="285750" y="92924"/>
                </a:lnTo>
                <a:lnTo>
                  <a:pt x="277211" y="92924"/>
                </a:lnTo>
                <a:lnTo>
                  <a:pt x="277211" y="84720"/>
                </a:lnTo>
                <a:lnTo>
                  <a:pt x="285750" y="84720"/>
                </a:lnTo>
                <a:lnTo>
                  <a:pt x="285750" y="84497"/>
                </a:lnTo>
                <a:lnTo>
                  <a:pt x="277211" y="84497"/>
                </a:lnTo>
                <a:lnTo>
                  <a:pt x="277211" y="76237"/>
                </a:lnTo>
                <a:lnTo>
                  <a:pt x="285750" y="76237"/>
                </a:lnTo>
                <a:lnTo>
                  <a:pt x="285750" y="76014"/>
                </a:lnTo>
                <a:lnTo>
                  <a:pt x="277211" y="76014"/>
                </a:lnTo>
                <a:lnTo>
                  <a:pt x="277211" y="67810"/>
                </a:lnTo>
                <a:lnTo>
                  <a:pt x="285750" y="67810"/>
                </a:lnTo>
                <a:lnTo>
                  <a:pt x="285750" y="67586"/>
                </a:lnTo>
                <a:lnTo>
                  <a:pt x="277211" y="67586"/>
                </a:lnTo>
                <a:lnTo>
                  <a:pt x="277211" y="59326"/>
                </a:lnTo>
                <a:lnTo>
                  <a:pt x="285750" y="59326"/>
                </a:lnTo>
                <a:lnTo>
                  <a:pt x="285750" y="59103"/>
                </a:lnTo>
                <a:lnTo>
                  <a:pt x="277211" y="59103"/>
                </a:lnTo>
                <a:lnTo>
                  <a:pt x="277211" y="50843"/>
                </a:lnTo>
                <a:lnTo>
                  <a:pt x="285750" y="50843"/>
                </a:lnTo>
                <a:lnTo>
                  <a:pt x="285750" y="50620"/>
                </a:lnTo>
                <a:lnTo>
                  <a:pt x="277211" y="50620"/>
                </a:lnTo>
                <a:lnTo>
                  <a:pt x="277211" y="42416"/>
                </a:lnTo>
                <a:lnTo>
                  <a:pt x="285750" y="42416"/>
                </a:lnTo>
                <a:lnTo>
                  <a:pt x="285750" y="42193"/>
                </a:lnTo>
                <a:lnTo>
                  <a:pt x="277211" y="42193"/>
                </a:lnTo>
                <a:lnTo>
                  <a:pt x="277211" y="33933"/>
                </a:lnTo>
                <a:lnTo>
                  <a:pt x="285750" y="33933"/>
                </a:lnTo>
                <a:lnTo>
                  <a:pt x="285750" y="33709"/>
                </a:lnTo>
                <a:lnTo>
                  <a:pt x="277211" y="33709"/>
                </a:lnTo>
                <a:lnTo>
                  <a:pt x="277211" y="25505"/>
                </a:lnTo>
                <a:lnTo>
                  <a:pt x="285750" y="25505"/>
                </a:lnTo>
                <a:lnTo>
                  <a:pt x="285750" y="25282"/>
                </a:lnTo>
                <a:lnTo>
                  <a:pt x="277211" y="25282"/>
                </a:lnTo>
                <a:lnTo>
                  <a:pt x="277211" y="17022"/>
                </a:lnTo>
                <a:lnTo>
                  <a:pt x="285750" y="17022"/>
                </a:lnTo>
                <a:lnTo>
                  <a:pt x="285750" y="16799"/>
                </a:lnTo>
                <a:lnTo>
                  <a:pt x="277211" y="16799"/>
                </a:lnTo>
                <a:lnTo>
                  <a:pt x="277211" y="8595"/>
                </a:lnTo>
                <a:lnTo>
                  <a:pt x="285750" y="8595"/>
                </a:lnTo>
                <a:lnTo>
                  <a:pt x="285750" y="8372"/>
                </a:lnTo>
                <a:lnTo>
                  <a:pt x="277211" y="8372"/>
                </a:lnTo>
                <a:lnTo>
                  <a:pt x="277211" y="0"/>
                </a:lnTo>
                <a:lnTo>
                  <a:pt x="276988" y="0"/>
                </a:lnTo>
                <a:lnTo>
                  <a:pt x="276988" y="8372"/>
                </a:lnTo>
                <a:lnTo>
                  <a:pt x="268560" y="8372"/>
                </a:lnTo>
                <a:lnTo>
                  <a:pt x="268560" y="0"/>
                </a:lnTo>
                <a:lnTo>
                  <a:pt x="268337" y="0"/>
                </a:lnTo>
                <a:lnTo>
                  <a:pt x="268337" y="8372"/>
                </a:lnTo>
                <a:lnTo>
                  <a:pt x="259910" y="8372"/>
                </a:lnTo>
                <a:lnTo>
                  <a:pt x="259910" y="0"/>
                </a:lnTo>
                <a:lnTo>
                  <a:pt x="259686" y="0"/>
                </a:lnTo>
                <a:lnTo>
                  <a:pt x="259686" y="8372"/>
                </a:lnTo>
                <a:lnTo>
                  <a:pt x="251203" y="8372"/>
                </a:lnTo>
                <a:lnTo>
                  <a:pt x="251203" y="0"/>
                </a:lnTo>
                <a:lnTo>
                  <a:pt x="250980" y="0"/>
                </a:lnTo>
                <a:lnTo>
                  <a:pt x="250980" y="8372"/>
                </a:lnTo>
                <a:lnTo>
                  <a:pt x="242553" y="8372"/>
                </a:lnTo>
                <a:lnTo>
                  <a:pt x="242553" y="0"/>
                </a:lnTo>
                <a:lnTo>
                  <a:pt x="242329" y="0"/>
                </a:lnTo>
                <a:lnTo>
                  <a:pt x="242329" y="8372"/>
                </a:lnTo>
                <a:lnTo>
                  <a:pt x="233902" y="8372"/>
                </a:lnTo>
                <a:lnTo>
                  <a:pt x="233902" y="0"/>
                </a:lnTo>
                <a:lnTo>
                  <a:pt x="233679" y="0"/>
                </a:lnTo>
                <a:lnTo>
                  <a:pt x="233679" y="8372"/>
                </a:lnTo>
                <a:lnTo>
                  <a:pt x="225251" y="8372"/>
                </a:lnTo>
                <a:lnTo>
                  <a:pt x="225251" y="0"/>
                </a:lnTo>
                <a:lnTo>
                  <a:pt x="225028" y="0"/>
                </a:lnTo>
                <a:lnTo>
                  <a:pt x="225028" y="8372"/>
                </a:lnTo>
                <a:lnTo>
                  <a:pt x="216601" y="8372"/>
                </a:lnTo>
                <a:lnTo>
                  <a:pt x="216601" y="0"/>
                </a:lnTo>
                <a:lnTo>
                  <a:pt x="216377" y="0"/>
                </a:lnTo>
                <a:lnTo>
                  <a:pt x="216377" y="8372"/>
                </a:lnTo>
                <a:lnTo>
                  <a:pt x="207950" y="8372"/>
                </a:lnTo>
                <a:lnTo>
                  <a:pt x="207950" y="0"/>
                </a:lnTo>
                <a:lnTo>
                  <a:pt x="207727" y="0"/>
                </a:lnTo>
                <a:lnTo>
                  <a:pt x="207727" y="8372"/>
                </a:lnTo>
                <a:lnTo>
                  <a:pt x="199244" y="8372"/>
                </a:lnTo>
                <a:lnTo>
                  <a:pt x="199244" y="0"/>
                </a:lnTo>
                <a:lnTo>
                  <a:pt x="199020" y="0"/>
                </a:lnTo>
                <a:lnTo>
                  <a:pt x="199020" y="8372"/>
                </a:lnTo>
                <a:lnTo>
                  <a:pt x="190593" y="8372"/>
                </a:lnTo>
                <a:lnTo>
                  <a:pt x="190593" y="0"/>
                </a:lnTo>
                <a:lnTo>
                  <a:pt x="190370" y="0"/>
                </a:lnTo>
                <a:lnTo>
                  <a:pt x="190370" y="8372"/>
                </a:lnTo>
                <a:lnTo>
                  <a:pt x="181942" y="8372"/>
                </a:lnTo>
                <a:lnTo>
                  <a:pt x="181942" y="0"/>
                </a:lnTo>
                <a:lnTo>
                  <a:pt x="181719" y="0"/>
                </a:lnTo>
                <a:lnTo>
                  <a:pt x="181719" y="8372"/>
                </a:lnTo>
                <a:lnTo>
                  <a:pt x="173292" y="8372"/>
                </a:lnTo>
                <a:lnTo>
                  <a:pt x="173292" y="0"/>
                </a:lnTo>
                <a:lnTo>
                  <a:pt x="173069" y="0"/>
                </a:lnTo>
                <a:lnTo>
                  <a:pt x="173069" y="8372"/>
                </a:lnTo>
                <a:lnTo>
                  <a:pt x="164641" y="8372"/>
                </a:lnTo>
                <a:lnTo>
                  <a:pt x="164641" y="0"/>
                </a:lnTo>
                <a:lnTo>
                  <a:pt x="164418" y="0"/>
                </a:lnTo>
                <a:lnTo>
                  <a:pt x="164418" y="8372"/>
                </a:lnTo>
                <a:lnTo>
                  <a:pt x="155990" y="8372"/>
                </a:lnTo>
                <a:lnTo>
                  <a:pt x="155990" y="0"/>
                </a:lnTo>
                <a:lnTo>
                  <a:pt x="155767" y="0"/>
                </a:lnTo>
                <a:lnTo>
                  <a:pt x="155767" y="8372"/>
                </a:lnTo>
                <a:lnTo>
                  <a:pt x="147340" y="8372"/>
                </a:lnTo>
                <a:lnTo>
                  <a:pt x="147340" y="0"/>
                </a:lnTo>
                <a:lnTo>
                  <a:pt x="147117" y="0"/>
                </a:lnTo>
                <a:lnTo>
                  <a:pt x="147117" y="8372"/>
                </a:lnTo>
                <a:lnTo>
                  <a:pt x="138633" y="8372"/>
                </a:lnTo>
                <a:lnTo>
                  <a:pt x="138633" y="0"/>
                </a:lnTo>
                <a:lnTo>
                  <a:pt x="138410" y="0"/>
                </a:lnTo>
                <a:lnTo>
                  <a:pt x="138410" y="8372"/>
                </a:lnTo>
                <a:lnTo>
                  <a:pt x="129983" y="8372"/>
                </a:lnTo>
                <a:lnTo>
                  <a:pt x="129983" y="0"/>
                </a:lnTo>
                <a:lnTo>
                  <a:pt x="129760" y="0"/>
                </a:lnTo>
                <a:lnTo>
                  <a:pt x="129760" y="8372"/>
                </a:lnTo>
                <a:lnTo>
                  <a:pt x="121332" y="8372"/>
                </a:lnTo>
                <a:lnTo>
                  <a:pt x="121332" y="0"/>
                </a:lnTo>
                <a:lnTo>
                  <a:pt x="121109" y="0"/>
                </a:lnTo>
                <a:lnTo>
                  <a:pt x="121109" y="8372"/>
                </a:lnTo>
                <a:lnTo>
                  <a:pt x="112681" y="8372"/>
                </a:lnTo>
                <a:lnTo>
                  <a:pt x="112681" y="0"/>
                </a:lnTo>
                <a:lnTo>
                  <a:pt x="112458" y="0"/>
                </a:lnTo>
                <a:lnTo>
                  <a:pt x="112458" y="8372"/>
                </a:lnTo>
                <a:lnTo>
                  <a:pt x="104031" y="8372"/>
                </a:lnTo>
                <a:lnTo>
                  <a:pt x="104031" y="0"/>
                </a:lnTo>
                <a:lnTo>
                  <a:pt x="103808" y="0"/>
                </a:lnTo>
                <a:lnTo>
                  <a:pt x="103808" y="8372"/>
                </a:lnTo>
                <a:lnTo>
                  <a:pt x="95380" y="8372"/>
                </a:lnTo>
                <a:lnTo>
                  <a:pt x="95380" y="0"/>
                </a:lnTo>
                <a:lnTo>
                  <a:pt x="95157" y="0"/>
                </a:lnTo>
                <a:lnTo>
                  <a:pt x="95157" y="8372"/>
                </a:lnTo>
                <a:lnTo>
                  <a:pt x="86730" y="8372"/>
                </a:lnTo>
                <a:lnTo>
                  <a:pt x="86730" y="0"/>
                </a:lnTo>
                <a:lnTo>
                  <a:pt x="86506" y="0"/>
                </a:lnTo>
                <a:lnTo>
                  <a:pt x="86506" y="8372"/>
                </a:lnTo>
                <a:lnTo>
                  <a:pt x="78023" y="8372"/>
                </a:lnTo>
                <a:lnTo>
                  <a:pt x="78023" y="0"/>
                </a:lnTo>
                <a:lnTo>
                  <a:pt x="77800" y="0"/>
                </a:lnTo>
                <a:lnTo>
                  <a:pt x="77800" y="8372"/>
                </a:lnTo>
                <a:lnTo>
                  <a:pt x="69373" y="8372"/>
                </a:lnTo>
                <a:lnTo>
                  <a:pt x="69373" y="0"/>
                </a:lnTo>
                <a:lnTo>
                  <a:pt x="69149" y="0"/>
                </a:lnTo>
                <a:lnTo>
                  <a:pt x="69149" y="8372"/>
                </a:lnTo>
                <a:lnTo>
                  <a:pt x="60722" y="8372"/>
                </a:lnTo>
                <a:lnTo>
                  <a:pt x="60722" y="0"/>
                </a:lnTo>
                <a:lnTo>
                  <a:pt x="60499" y="0"/>
                </a:lnTo>
                <a:lnTo>
                  <a:pt x="60499" y="8372"/>
                </a:lnTo>
                <a:lnTo>
                  <a:pt x="52071" y="8372"/>
                </a:lnTo>
                <a:lnTo>
                  <a:pt x="52071" y="0"/>
                </a:lnTo>
                <a:lnTo>
                  <a:pt x="51848" y="0"/>
                </a:lnTo>
                <a:lnTo>
                  <a:pt x="51848" y="8372"/>
                </a:lnTo>
                <a:lnTo>
                  <a:pt x="43421" y="8372"/>
                </a:lnTo>
                <a:lnTo>
                  <a:pt x="43421" y="0"/>
                </a:lnTo>
                <a:lnTo>
                  <a:pt x="43197" y="0"/>
                </a:lnTo>
                <a:lnTo>
                  <a:pt x="43197" y="8372"/>
                </a:lnTo>
                <a:lnTo>
                  <a:pt x="34770" y="8372"/>
                </a:lnTo>
                <a:lnTo>
                  <a:pt x="34770" y="0"/>
                </a:lnTo>
                <a:lnTo>
                  <a:pt x="34547" y="0"/>
                </a:lnTo>
                <a:lnTo>
                  <a:pt x="34547" y="8372"/>
                </a:lnTo>
                <a:lnTo>
                  <a:pt x="26064" y="8372"/>
                </a:lnTo>
                <a:lnTo>
                  <a:pt x="26064" y="0"/>
                </a:lnTo>
                <a:lnTo>
                  <a:pt x="25840" y="0"/>
                </a:lnTo>
                <a:lnTo>
                  <a:pt x="25840" y="8372"/>
                </a:lnTo>
                <a:lnTo>
                  <a:pt x="17413" y="8372"/>
                </a:lnTo>
                <a:lnTo>
                  <a:pt x="17413" y="0"/>
                </a:lnTo>
                <a:lnTo>
                  <a:pt x="17190" y="0"/>
                </a:lnTo>
                <a:lnTo>
                  <a:pt x="17190" y="8372"/>
                </a:lnTo>
                <a:lnTo>
                  <a:pt x="8762" y="8372"/>
                </a:lnTo>
                <a:lnTo>
                  <a:pt x="8762" y="0"/>
                </a:lnTo>
                <a:close/>
              </a:path>
            </a:pathLst>
          </a:custGeom>
          <a:solidFill>
            <a:srgbClr val="00041C">
              <a:alpha val="18820"/>
            </a:srgbClr>
          </a:solidFill>
          <a:ln>
            <a:noFill/>
          </a:ln>
        </p:spPr>
      </p:sp>
      <p:sp>
        <p:nvSpPr>
          <p:cNvPr id="340" name="Google Shape;340;p27"/>
          <p:cNvSpPr/>
          <p:nvPr/>
        </p:nvSpPr>
        <p:spPr>
          <a:xfrm>
            <a:off x="0" y="0"/>
            <a:ext cx="9143700" cy="1088400"/>
          </a:xfrm>
          <a:prstGeom prst="rect">
            <a:avLst/>
          </a:prstGeom>
          <a:solidFill>
            <a:srgbClr val="00041C">
              <a:alpha val="18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7"/>
          <p:cNvSpPr txBox="1">
            <a:spLocks noGrp="1"/>
          </p:cNvSpPr>
          <p:nvPr>
            <p:ph type="sldNum" idx="12"/>
          </p:nvPr>
        </p:nvSpPr>
        <p:spPr>
          <a:xfrm>
            <a:off x="8586720" y="-11880"/>
            <a:ext cx="5568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42" name="Google Shape;342;p27"/>
          <p:cNvGrpSpPr/>
          <p:nvPr/>
        </p:nvGrpSpPr>
        <p:grpSpPr>
          <a:xfrm>
            <a:off x="28440" y="3850560"/>
            <a:ext cx="9093607" cy="1292805"/>
            <a:chOff x="28440" y="3850560"/>
            <a:chExt cx="9093607" cy="1292805"/>
          </a:xfrm>
        </p:grpSpPr>
        <p:sp>
          <p:nvSpPr>
            <p:cNvPr id="343" name="Google Shape;343;p27"/>
            <p:cNvSpPr/>
            <p:nvPr/>
          </p:nvSpPr>
          <p:spPr>
            <a:xfrm>
              <a:off x="299880" y="4626000"/>
              <a:ext cx="228233" cy="51732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344" name="Google Shape;344;p27"/>
            <p:cNvSpPr/>
            <p:nvPr/>
          </p:nvSpPr>
          <p:spPr>
            <a:xfrm>
              <a:off x="28440" y="4410720"/>
              <a:ext cx="228247" cy="732603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345" name="Google Shape;345;p27"/>
            <p:cNvSpPr/>
            <p:nvPr/>
          </p:nvSpPr>
          <p:spPr>
            <a:xfrm>
              <a:off x="576720" y="4187880"/>
              <a:ext cx="230036" cy="955472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346" name="Google Shape;346;p27"/>
            <p:cNvSpPr/>
            <p:nvPr/>
          </p:nvSpPr>
          <p:spPr>
            <a:xfrm>
              <a:off x="853560" y="4331160"/>
              <a:ext cx="230040" cy="812132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347" name="Google Shape;347;p27"/>
            <p:cNvSpPr/>
            <p:nvPr/>
          </p:nvSpPr>
          <p:spPr>
            <a:xfrm>
              <a:off x="1130400" y="4734000"/>
              <a:ext cx="230040" cy="409339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348" name="Google Shape;348;p27"/>
            <p:cNvSpPr/>
            <p:nvPr/>
          </p:nvSpPr>
          <p:spPr>
            <a:xfrm>
              <a:off x="1409040" y="4094280"/>
              <a:ext cx="228247" cy="104871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349" name="Google Shape;349;p27"/>
            <p:cNvSpPr/>
            <p:nvPr/>
          </p:nvSpPr>
          <p:spPr>
            <a:xfrm>
              <a:off x="1685880" y="4375080"/>
              <a:ext cx="230040" cy="768274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350" name="Google Shape;350;p27"/>
            <p:cNvSpPr/>
            <p:nvPr/>
          </p:nvSpPr>
          <p:spPr>
            <a:xfrm>
              <a:off x="1962720" y="4187880"/>
              <a:ext cx="230036" cy="955472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351" name="Google Shape;351;p27"/>
            <p:cNvSpPr/>
            <p:nvPr/>
          </p:nvSpPr>
          <p:spPr>
            <a:xfrm>
              <a:off x="2239560" y="4518360"/>
              <a:ext cx="230040" cy="62498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352" name="Google Shape;352;p27"/>
            <p:cNvSpPr/>
            <p:nvPr/>
          </p:nvSpPr>
          <p:spPr>
            <a:xfrm>
              <a:off x="2516400" y="4094280"/>
              <a:ext cx="230040" cy="104871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353" name="Google Shape;353;p27"/>
            <p:cNvSpPr/>
            <p:nvPr/>
          </p:nvSpPr>
          <p:spPr>
            <a:xfrm>
              <a:off x="2795040" y="4375080"/>
              <a:ext cx="228247" cy="768274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354" name="Google Shape;354;p27"/>
            <p:cNvSpPr/>
            <p:nvPr/>
          </p:nvSpPr>
          <p:spPr>
            <a:xfrm>
              <a:off x="3071880" y="3965400"/>
              <a:ext cx="230040" cy="1177911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355" name="Google Shape;355;p27"/>
            <p:cNvSpPr/>
            <p:nvPr/>
          </p:nvSpPr>
          <p:spPr>
            <a:xfrm>
              <a:off x="3348720" y="4094280"/>
              <a:ext cx="230036" cy="104871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356" name="Google Shape;356;p27"/>
            <p:cNvSpPr/>
            <p:nvPr/>
          </p:nvSpPr>
          <p:spPr>
            <a:xfrm>
              <a:off x="3625560" y="4410720"/>
              <a:ext cx="230040" cy="732603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357" name="Google Shape;357;p27"/>
            <p:cNvSpPr/>
            <p:nvPr/>
          </p:nvSpPr>
          <p:spPr>
            <a:xfrm>
              <a:off x="3904200" y="4626000"/>
              <a:ext cx="228247" cy="51732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358" name="Google Shape;358;p27"/>
            <p:cNvSpPr/>
            <p:nvPr/>
          </p:nvSpPr>
          <p:spPr>
            <a:xfrm>
              <a:off x="4181040" y="4461840"/>
              <a:ext cx="230036" cy="68146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359" name="Google Shape;359;p27"/>
            <p:cNvSpPr/>
            <p:nvPr/>
          </p:nvSpPr>
          <p:spPr>
            <a:xfrm>
              <a:off x="4457880" y="4239000"/>
              <a:ext cx="230040" cy="904354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360" name="Google Shape;360;p27"/>
            <p:cNvSpPr/>
            <p:nvPr/>
          </p:nvSpPr>
          <p:spPr>
            <a:xfrm>
              <a:off x="4734360" y="4094280"/>
              <a:ext cx="230036" cy="104871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361" name="Google Shape;361;p27"/>
            <p:cNvSpPr/>
            <p:nvPr/>
          </p:nvSpPr>
          <p:spPr>
            <a:xfrm>
              <a:off x="5011200" y="3850560"/>
              <a:ext cx="230040" cy="1292733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362" name="Google Shape;362;p27"/>
            <p:cNvSpPr/>
            <p:nvPr/>
          </p:nvSpPr>
          <p:spPr>
            <a:xfrm>
              <a:off x="5289840" y="4187880"/>
              <a:ext cx="228247" cy="955472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363" name="Google Shape;363;p27"/>
            <p:cNvSpPr/>
            <p:nvPr/>
          </p:nvSpPr>
          <p:spPr>
            <a:xfrm>
              <a:off x="5566680" y="4000680"/>
              <a:ext cx="230036" cy="1142256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364" name="Google Shape;364;p27"/>
            <p:cNvSpPr/>
            <p:nvPr/>
          </p:nvSpPr>
          <p:spPr>
            <a:xfrm>
              <a:off x="5843520" y="4094280"/>
              <a:ext cx="230040" cy="104871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365" name="Google Shape;365;p27"/>
            <p:cNvSpPr/>
            <p:nvPr/>
          </p:nvSpPr>
          <p:spPr>
            <a:xfrm>
              <a:off x="6120360" y="4497120"/>
              <a:ext cx="230036" cy="646175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366" name="Google Shape;366;p27"/>
            <p:cNvSpPr/>
            <p:nvPr/>
          </p:nvSpPr>
          <p:spPr>
            <a:xfrm>
              <a:off x="6399000" y="4331160"/>
              <a:ext cx="228233" cy="812132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367" name="Google Shape;367;p27"/>
            <p:cNvSpPr/>
            <p:nvPr/>
          </p:nvSpPr>
          <p:spPr>
            <a:xfrm>
              <a:off x="6675840" y="4663080"/>
              <a:ext cx="230036" cy="480237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368" name="Google Shape;368;p27"/>
            <p:cNvSpPr/>
            <p:nvPr/>
          </p:nvSpPr>
          <p:spPr>
            <a:xfrm>
              <a:off x="6952680" y="4187880"/>
              <a:ext cx="230036" cy="955472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369" name="Google Shape;369;p27"/>
            <p:cNvSpPr/>
            <p:nvPr/>
          </p:nvSpPr>
          <p:spPr>
            <a:xfrm>
              <a:off x="7229520" y="4410720"/>
              <a:ext cx="230040" cy="732603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370" name="Google Shape;370;p27"/>
            <p:cNvSpPr/>
            <p:nvPr/>
          </p:nvSpPr>
          <p:spPr>
            <a:xfrm>
              <a:off x="7506360" y="4051800"/>
              <a:ext cx="230036" cy="1091565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371" name="Google Shape;371;p27"/>
            <p:cNvSpPr/>
            <p:nvPr/>
          </p:nvSpPr>
          <p:spPr>
            <a:xfrm>
              <a:off x="7785000" y="4239000"/>
              <a:ext cx="228233" cy="904354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372" name="Google Shape;372;p27"/>
            <p:cNvSpPr/>
            <p:nvPr/>
          </p:nvSpPr>
          <p:spPr>
            <a:xfrm>
              <a:off x="8061840" y="3915720"/>
              <a:ext cx="230036" cy="1227633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373" name="Google Shape;373;p27"/>
            <p:cNvSpPr/>
            <p:nvPr/>
          </p:nvSpPr>
          <p:spPr>
            <a:xfrm>
              <a:off x="8338680" y="3850560"/>
              <a:ext cx="230040" cy="1292733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374" name="Google Shape;374;p27"/>
            <p:cNvSpPr/>
            <p:nvPr/>
          </p:nvSpPr>
          <p:spPr>
            <a:xfrm>
              <a:off x="8615520" y="4187880"/>
              <a:ext cx="230040" cy="955472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375" name="Google Shape;375;p27"/>
            <p:cNvSpPr/>
            <p:nvPr/>
          </p:nvSpPr>
          <p:spPr>
            <a:xfrm>
              <a:off x="8893800" y="3915720"/>
              <a:ext cx="228247" cy="1227633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</p:grpSp>
      <p:grpSp>
        <p:nvGrpSpPr>
          <p:cNvPr id="376" name="Google Shape;376;p27"/>
          <p:cNvGrpSpPr/>
          <p:nvPr/>
        </p:nvGrpSpPr>
        <p:grpSpPr>
          <a:xfrm>
            <a:off x="28440" y="4361040"/>
            <a:ext cx="9093958" cy="782302"/>
            <a:chOff x="28440" y="4361040"/>
            <a:chExt cx="9093958" cy="782302"/>
          </a:xfrm>
        </p:grpSpPr>
        <p:sp>
          <p:nvSpPr>
            <p:cNvPr id="377" name="Google Shape;377;p27"/>
            <p:cNvSpPr/>
            <p:nvPr/>
          </p:nvSpPr>
          <p:spPr>
            <a:xfrm>
              <a:off x="435600" y="4857120"/>
              <a:ext cx="92519" cy="286190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378" name="Google Shape;378;p27"/>
            <p:cNvSpPr/>
            <p:nvPr/>
          </p:nvSpPr>
          <p:spPr>
            <a:xfrm>
              <a:off x="299880" y="4742280"/>
              <a:ext cx="92519" cy="401035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379" name="Google Shape;379;p27"/>
            <p:cNvSpPr/>
            <p:nvPr/>
          </p:nvSpPr>
          <p:spPr>
            <a:xfrm>
              <a:off x="164160" y="4690080"/>
              <a:ext cx="92519" cy="453242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380" name="Google Shape;380;p27"/>
            <p:cNvSpPr/>
            <p:nvPr/>
          </p:nvSpPr>
          <p:spPr>
            <a:xfrm>
              <a:off x="28440" y="4823280"/>
              <a:ext cx="92521" cy="320049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381" name="Google Shape;381;p27"/>
            <p:cNvSpPr/>
            <p:nvPr/>
          </p:nvSpPr>
          <p:spPr>
            <a:xfrm>
              <a:off x="712440" y="4690080"/>
              <a:ext cx="94318" cy="453242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382" name="Google Shape;382;p27"/>
            <p:cNvSpPr/>
            <p:nvPr/>
          </p:nvSpPr>
          <p:spPr>
            <a:xfrm>
              <a:off x="576720" y="4833000"/>
              <a:ext cx="94318" cy="310311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383" name="Google Shape;383;p27"/>
            <p:cNvSpPr/>
            <p:nvPr/>
          </p:nvSpPr>
          <p:spPr>
            <a:xfrm>
              <a:off x="989280" y="4542480"/>
              <a:ext cx="94323" cy="600829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384" name="Google Shape;384;p27"/>
            <p:cNvSpPr/>
            <p:nvPr/>
          </p:nvSpPr>
          <p:spPr>
            <a:xfrm>
              <a:off x="853560" y="4633200"/>
              <a:ext cx="94318" cy="510136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385" name="Google Shape;385;p27"/>
            <p:cNvSpPr/>
            <p:nvPr/>
          </p:nvSpPr>
          <p:spPr>
            <a:xfrm>
              <a:off x="1266120" y="4808880"/>
              <a:ext cx="94318" cy="334437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386" name="Google Shape;386;p27"/>
            <p:cNvSpPr/>
            <p:nvPr/>
          </p:nvSpPr>
          <p:spPr>
            <a:xfrm>
              <a:off x="1130400" y="4647240"/>
              <a:ext cx="94318" cy="495724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387" name="Google Shape;387;p27"/>
            <p:cNvSpPr/>
            <p:nvPr/>
          </p:nvSpPr>
          <p:spPr>
            <a:xfrm>
              <a:off x="1542960" y="4690080"/>
              <a:ext cx="94318" cy="453242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388" name="Google Shape;388;p27"/>
            <p:cNvSpPr/>
            <p:nvPr/>
          </p:nvSpPr>
          <p:spPr>
            <a:xfrm>
              <a:off x="1407240" y="4808880"/>
              <a:ext cx="94318" cy="334437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389" name="Google Shape;389;p27"/>
            <p:cNvSpPr/>
            <p:nvPr/>
          </p:nvSpPr>
          <p:spPr>
            <a:xfrm>
              <a:off x="1821600" y="4599360"/>
              <a:ext cx="92519" cy="54394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390" name="Google Shape;390;p27"/>
            <p:cNvSpPr/>
            <p:nvPr/>
          </p:nvSpPr>
          <p:spPr>
            <a:xfrm>
              <a:off x="1685880" y="4742280"/>
              <a:ext cx="94318" cy="401035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391" name="Google Shape;391;p27"/>
            <p:cNvSpPr/>
            <p:nvPr/>
          </p:nvSpPr>
          <p:spPr>
            <a:xfrm>
              <a:off x="2098440" y="4542480"/>
              <a:ext cx="94318" cy="600829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392" name="Google Shape;392;p27"/>
            <p:cNvSpPr/>
            <p:nvPr/>
          </p:nvSpPr>
          <p:spPr>
            <a:xfrm>
              <a:off x="1962720" y="4599360"/>
              <a:ext cx="94318" cy="54394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393" name="Google Shape;393;p27"/>
            <p:cNvSpPr/>
            <p:nvPr/>
          </p:nvSpPr>
          <p:spPr>
            <a:xfrm>
              <a:off x="2375280" y="4800600"/>
              <a:ext cx="94323" cy="342706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394" name="Google Shape;394;p27"/>
            <p:cNvSpPr/>
            <p:nvPr/>
          </p:nvSpPr>
          <p:spPr>
            <a:xfrm>
              <a:off x="2239560" y="4661640"/>
              <a:ext cx="94318" cy="481658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395" name="Google Shape;395;p27"/>
            <p:cNvSpPr/>
            <p:nvPr/>
          </p:nvSpPr>
          <p:spPr>
            <a:xfrm>
              <a:off x="2652120" y="4794840"/>
              <a:ext cx="94318" cy="348467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396" name="Google Shape;396;p27"/>
            <p:cNvSpPr/>
            <p:nvPr/>
          </p:nvSpPr>
          <p:spPr>
            <a:xfrm>
              <a:off x="2516400" y="4843080"/>
              <a:ext cx="94318" cy="300237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397" name="Google Shape;397;p27"/>
            <p:cNvSpPr/>
            <p:nvPr/>
          </p:nvSpPr>
          <p:spPr>
            <a:xfrm>
              <a:off x="2930760" y="4570920"/>
              <a:ext cx="92519" cy="572381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398" name="Google Shape;398;p27"/>
            <p:cNvSpPr/>
            <p:nvPr/>
          </p:nvSpPr>
          <p:spPr>
            <a:xfrm>
              <a:off x="2795040" y="4742280"/>
              <a:ext cx="92519" cy="401035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399" name="Google Shape;399;p27"/>
            <p:cNvSpPr/>
            <p:nvPr/>
          </p:nvSpPr>
          <p:spPr>
            <a:xfrm>
              <a:off x="3207600" y="4542480"/>
              <a:ext cx="94318" cy="600829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400" name="Google Shape;400;p27"/>
            <p:cNvSpPr/>
            <p:nvPr/>
          </p:nvSpPr>
          <p:spPr>
            <a:xfrm>
              <a:off x="3071880" y="4485600"/>
              <a:ext cx="94318" cy="657719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401" name="Google Shape;401;p27"/>
            <p:cNvSpPr/>
            <p:nvPr/>
          </p:nvSpPr>
          <p:spPr>
            <a:xfrm>
              <a:off x="3484440" y="4657320"/>
              <a:ext cx="94318" cy="485993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402" name="Google Shape;402;p27"/>
            <p:cNvSpPr/>
            <p:nvPr/>
          </p:nvSpPr>
          <p:spPr>
            <a:xfrm>
              <a:off x="3348720" y="4485600"/>
              <a:ext cx="94318" cy="657719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403" name="Google Shape;403;p27"/>
            <p:cNvSpPr/>
            <p:nvPr/>
          </p:nvSpPr>
          <p:spPr>
            <a:xfrm>
              <a:off x="3761280" y="4823280"/>
              <a:ext cx="94323" cy="320049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404" name="Google Shape;404;p27"/>
            <p:cNvSpPr/>
            <p:nvPr/>
          </p:nvSpPr>
          <p:spPr>
            <a:xfrm>
              <a:off x="3625560" y="4599360"/>
              <a:ext cx="94318" cy="54394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405" name="Google Shape;405;p27"/>
            <p:cNvSpPr/>
            <p:nvPr/>
          </p:nvSpPr>
          <p:spPr>
            <a:xfrm>
              <a:off x="4038120" y="4742280"/>
              <a:ext cx="94318" cy="401035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406" name="Google Shape;406;p27"/>
            <p:cNvSpPr/>
            <p:nvPr/>
          </p:nvSpPr>
          <p:spPr>
            <a:xfrm>
              <a:off x="3902400" y="4899960"/>
              <a:ext cx="94323" cy="24336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407" name="Google Shape;407;p27"/>
            <p:cNvSpPr/>
            <p:nvPr/>
          </p:nvSpPr>
          <p:spPr>
            <a:xfrm>
              <a:off x="4316760" y="4742280"/>
              <a:ext cx="94318" cy="401035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408" name="Google Shape;408;p27"/>
            <p:cNvSpPr/>
            <p:nvPr/>
          </p:nvSpPr>
          <p:spPr>
            <a:xfrm>
              <a:off x="4181040" y="4823280"/>
              <a:ext cx="94318" cy="320049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409" name="Google Shape;409;p27"/>
            <p:cNvSpPr/>
            <p:nvPr/>
          </p:nvSpPr>
          <p:spPr>
            <a:xfrm>
              <a:off x="4593240" y="4690080"/>
              <a:ext cx="94318" cy="453242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410" name="Google Shape;410;p27"/>
            <p:cNvSpPr/>
            <p:nvPr/>
          </p:nvSpPr>
          <p:spPr>
            <a:xfrm>
              <a:off x="4457880" y="4823280"/>
              <a:ext cx="94318" cy="320049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411" name="Google Shape;411;p27"/>
            <p:cNvSpPr/>
            <p:nvPr/>
          </p:nvSpPr>
          <p:spPr>
            <a:xfrm>
              <a:off x="4870080" y="4542480"/>
              <a:ext cx="94318" cy="600829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412" name="Google Shape;412;p27"/>
            <p:cNvSpPr/>
            <p:nvPr/>
          </p:nvSpPr>
          <p:spPr>
            <a:xfrm>
              <a:off x="4734360" y="4599360"/>
              <a:ext cx="94318" cy="54394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413" name="Google Shape;413;p27"/>
            <p:cNvSpPr/>
            <p:nvPr/>
          </p:nvSpPr>
          <p:spPr>
            <a:xfrm>
              <a:off x="5146920" y="4361040"/>
              <a:ext cx="94323" cy="782292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414" name="Google Shape;414;p27"/>
            <p:cNvSpPr/>
            <p:nvPr/>
          </p:nvSpPr>
          <p:spPr>
            <a:xfrm>
              <a:off x="5011200" y="4417560"/>
              <a:ext cx="94318" cy="725734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415" name="Google Shape;415;p27"/>
            <p:cNvSpPr/>
            <p:nvPr/>
          </p:nvSpPr>
          <p:spPr>
            <a:xfrm>
              <a:off x="5425560" y="4690080"/>
              <a:ext cx="94318" cy="453242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416" name="Google Shape;416;p27"/>
            <p:cNvSpPr/>
            <p:nvPr/>
          </p:nvSpPr>
          <p:spPr>
            <a:xfrm>
              <a:off x="5289840" y="4456080"/>
              <a:ext cx="94318" cy="687214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417" name="Google Shape;417;p27"/>
            <p:cNvSpPr/>
            <p:nvPr/>
          </p:nvSpPr>
          <p:spPr>
            <a:xfrm>
              <a:off x="5702400" y="4808880"/>
              <a:ext cx="94318" cy="334437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418" name="Google Shape;418;p27"/>
            <p:cNvSpPr/>
            <p:nvPr/>
          </p:nvSpPr>
          <p:spPr>
            <a:xfrm>
              <a:off x="5566680" y="4566600"/>
              <a:ext cx="94318" cy="576734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419" name="Google Shape;419;p27"/>
            <p:cNvSpPr/>
            <p:nvPr/>
          </p:nvSpPr>
          <p:spPr>
            <a:xfrm>
              <a:off x="5979240" y="4690080"/>
              <a:ext cx="94318" cy="453242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420" name="Google Shape;420;p27"/>
            <p:cNvSpPr/>
            <p:nvPr/>
          </p:nvSpPr>
          <p:spPr>
            <a:xfrm>
              <a:off x="5843520" y="4881240"/>
              <a:ext cx="94318" cy="262074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421" name="Google Shape;421;p27"/>
            <p:cNvSpPr/>
            <p:nvPr/>
          </p:nvSpPr>
          <p:spPr>
            <a:xfrm>
              <a:off x="6256080" y="4876920"/>
              <a:ext cx="94318" cy="266050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422" name="Google Shape;422;p27"/>
            <p:cNvSpPr/>
            <p:nvPr/>
          </p:nvSpPr>
          <p:spPr>
            <a:xfrm>
              <a:off x="6120360" y="4823280"/>
              <a:ext cx="94318" cy="320049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423" name="Google Shape;423;p27"/>
            <p:cNvSpPr/>
            <p:nvPr/>
          </p:nvSpPr>
          <p:spPr>
            <a:xfrm>
              <a:off x="6534720" y="4637520"/>
              <a:ext cx="92519" cy="505796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424" name="Google Shape;424;p27"/>
            <p:cNvSpPr/>
            <p:nvPr/>
          </p:nvSpPr>
          <p:spPr>
            <a:xfrm>
              <a:off x="6399000" y="4823280"/>
              <a:ext cx="92519" cy="320049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425" name="Google Shape;425;p27"/>
            <p:cNvSpPr/>
            <p:nvPr/>
          </p:nvSpPr>
          <p:spPr>
            <a:xfrm>
              <a:off x="6811560" y="4876920"/>
              <a:ext cx="94318" cy="266050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426" name="Google Shape;426;p27"/>
            <p:cNvSpPr/>
            <p:nvPr/>
          </p:nvSpPr>
          <p:spPr>
            <a:xfrm>
              <a:off x="6675840" y="4723920"/>
              <a:ext cx="94318" cy="419401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427" name="Google Shape;427;p27"/>
            <p:cNvSpPr/>
            <p:nvPr/>
          </p:nvSpPr>
          <p:spPr>
            <a:xfrm>
              <a:off x="7088400" y="4823280"/>
              <a:ext cx="94318" cy="320049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428" name="Google Shape;428;p27"/>
            <p:cNvSpPr/>
            <p:nvPr/>
          </p:nvSpPr>
          <p:spPr>
            <a:xfrm>
              <a:off x="6952680" y="4657320"/>
              <a:ext cx="94318" cy="485993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429" name="Google Shape;429;p27"/>
            <p:cNvSpPr/>
            <p:nvPr/>
          </p:nvSpPr>
          <p:spPr>
            <a:xfrm>
              <a:off x="7365240" y="4823280"/>
              <a:ext cx="94318" cy="320049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430" name="Google Shape;430;p27"/>
            <p:cNvSpPr/>
            <p:nvPr/>
          </p:nvSpPr>
          <p:spPr>
            <a:xfrm>
              <a:off x="7229520" y="4891320"/>
              <a:ext cx="94318" cy="252001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431" name="Google Shape;431;p27"/>
            <p:cNvSpPr/>
            <p:nvPr/>
          </p:nvSpPr>
          <p:spPr>
            <a:xfrm>
              <a:off x="7643880" y="4738320"/>
              <a:ext cx="92519" cy="404996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432" name="Google Shape;432;p27"/>
            <p:cNvSpPr/>
            <p:nvPr/>
          </p:nvSpPr>
          <p:spPr>
            <a:xfrm>
              <a:off x="7506360" y="5000400"/>
              <a:ext cx="94318" cy="142926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433" name="Google Shape;433;p27"/>
            <p:cNvSpPr/>
            <p:nvPr/>
          </p:nvSpPr>
          <p:spPr>
            <a:xfrm>
              <a:off x="7920720" y="4957920"/>
              <a:ext cx="94318" cy="185396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434" name="Google Shape;434;p27"/>
            <p:cNvSpPr/>
            <p:nvPr/>
          </p:nvSpPr>
          <p:spPr>
            <a:xfrm>
              <a:off x="7785000" y="4853160"/>
              <a:ext cx="94318" cy="290169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435" name="Google Shape;435;p27"/>
            <p:cNvSpPr/>
            <p:nvPr/>
          </p:nvSpPr>
          <p:spPr>
            <a:xfrm>
              <a:off x="8197560" y="4690080"/>
              <a:ext cx="94318" cy="453242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436" name="Google Shape;436;p27"/>
            <p:cNvSpPr/>
            <p:nvPr/>
          </p:nvSpPr>
          <p:spPr>
            <a:xfrm>
              <a:off x="8061840" y="4853160"/>
              <a:ext cx="94318" cy="290169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437" name="Google Shape;437;p27"/>
            <p:cNvSpPr/>
            <p:nvPr/>
          </p:nvSpPr>
          <p:spPr>
            <a:xfrm>
              <a:off x="8474400" y="4808880"/>
              <a:ext cx="94323" cy="334437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438" name="Google Shape;438;p27"/>
            <p:cNvSpPr/>
            <p:nvPr/>
          </p:nvSpPr>
          <p:spPr>
            <a:xfrm>
              <a:off x="8338680" y="4623480"/>
              <a:ext cx="94318" cy="519859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439" name="Google Shape;439;p27"/>
            <p:cNvSpPr/>
            <p:nvPr/>
          </p:nvSpPr>
          <p:spPr>
            <a:xfrm>
              <a:off x="8751240" y="4560840"/>
              <a:ext cx="94318" cy="582479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440" name="Google Shape;440;p27"/>
            <p:cNvSpPr/>
            <p:nvPr/>
          </p:nvSpPr>
          <p:spPr>
            <a:xfrm>
              <a:off x="8615520" y="4470120"/>
              <a:ext cx="94318" cy="673221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441" name="Google Shape;441;p27"/>
            <p:cNvSpPr/>
            <p:nvPr/>
          </p:nvSpPr>
          <p:spPr>
            <a:xfrm>
              <a:off x="9029880" y="4560840"/>
              <a:ext cx="92519" cy="582479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  <p:sp>
          <p:nvSpPr>
            <p:cNvPr id="442" name="Google Shape;442;p27"/>
            <p:cNvSpPr/>
            <p:nvPr/>
          </p:nvSpPr>
          <p:spPr>
            <a:xfrm>
              <a:off x="8893800" y="4379400"/>
              <a:ext cx="92519" cy="763932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760"/>
              </a:srgbClr>
            </a:solidFill>
            <a:ln>
              <a:noFill/>
            </a:ln>
          </p:spPr>
        </p:sp>
      </p:grpSp>
      <p:sp>
        <p:nvSpPr>
          <p:cNvPr id="443" name="Google Shape;443;p27"/>
          <p:cNvSpPr/>
          <p:nvPr/>
        </p:nvSpPr>
        <p:spPr>
          <a:xfrm>
            <a:off x="0" y="3579120"/>
            <a:ext cx="9143286" cy="1292753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4900"/>
            </a:srgbClr>
          </a:solidFill>
          <a:ln>
            <a:noFill/>
          </a:ln>
        </p:spPr>
      </p:sp>
      <p:sp>
        <p:nvSpPr>
          <p:cNvPr id="444" name="Google Shape;444;p27"/>
          <p:cNvSpPr txBox="1">
            <a:spLocks noGrp="1"/>
          </p:cNvSpPr>
          <p:nvPr>
            <p:ph type="title"/>
          </p:nvPr>
        </p:nvSpPr>
        <p:spPr>
          <a:xfrm>
            <a:off x="739800" y="401400"/>
            <a:ext cx="76857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45" name="Google Shape;445;p27"/>
          <p:cNvSpPr txBox="1">
            <a:spLocks noGrp="1"/>
          </p:cNvSpPr>
          <p:nvPr>
            <p:ph type="body" idx="1"/>
          </p:nvPr>
        </p:nvSpPr>
        <p:spPr>
          <a:xfrm>
            <a:off x="739800" y="1152360"/>
            <a:ext cx="7685700" cy="30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5573"/>
        </a:solidFill>
        <a:effectLst/>
      </p:bgPr>
    </p:bg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/>
          <p:nvPr/>
        </p:nvSpPr>
        <p:spPr>
          <a:xfrm>
            <a:off x="0" y="0"/>
            <a:ext cx="9143286" cy="5143086"/>
          </a:xfrm>
          <a:custGeom>
            <a:avLst/>
            <a:gdLst/>
            <a:ahLst/>
            <a:cxnLst/>
            <a:rect l="l" t="t" r="r" b="b"/>
            <a:pathLst>
              <a:path w="285750" h="160734" extrusionOk="0">
                <a:moveTo>
                  <a:pt x="17190" y="8595"/>
                </a:moveTo>
                <a:lnTo>
                  <a:pt x="17190" y="16799"/>
                </a:lnTo>
                <a:lnTo>
                  <a:pt x="8762" y="16799"/>
                </a:lnTo>
                <a:lnTo>
                  <a:pt x="8762" y="8595"/>
                </a:lnTo>
                <a:close/>
                <a:moveTo>
                  <a:pt x="25840" y="8595"/>
                </a:moveTo>
                <a:lnTo>
                  <a:pt x="25840" y="16799"/>
                </a:lnTo>
                <a:lnTo>
                  <a:pt x="17413" y="16799"/>
                </a:lnTo>
                <a:lnTo>
                  <a:pt x="17413" y="8595"/>
                </a:lnTo>
                <a:close/>
                <a:moveTo>
                  <a:pt x="34547" y="8595"/>
                </a:moveTo>
                <a:lnTo>
                  <a:pt x="34547" y="16799"/>
                </a:lnTo>
                <a:lnTo>
                  <a:pt x="26064" y="16799"/>
                </a:lnTo>
                <a:lnTo>
                  <a:pt x="26064" y="8595"/>
                </a:lnTo>
                <a:close/>
                <a:moveTo>
                  <a:pt x="43197" y="8595"/>
                </a:moveTo>
                <a:lnTo>
                  <a:pt x="43197" y="16799"/>
                </a:lnTo>
                <a:lnTo>
                  <a:pt x="34770" y="16799"/>
                </a:lnTo>
                <a:lnTo>
                  <a:pt x="34770" y="8595"/>
                </a:lnTo>
                <a:close/>
                <a:moveTo>
                  <a:pt x="51848" y="8595"/>
                </a:moveTo>
                <a:lnTo>
                  <a:pt x="51848" y="16799"/>
                </a:lnTo>
                <a:lnTo>
                  <a:pt x="43421" y="16799"/>
                </a:lnTo>
                <a:lnTo>
                  <a:pt x="43421" y="8595"/>
                </a:lnTo>
                <a:close/>
                <a:moveTo>
                  <a:pt x="60499" y="8595"/>
                </a:moveTo>
                <a:lnTo>
                  <a:pt x="60499" y="16799"/>
                </a:lnTo>
                <a:lnTo>
                  <a:pt x="52071" y="16799"/>
                </a:lnTo>
                <a:lnTo>
                  <a:pt x="52071" y="8595"/>
                </a:lnTo>
                <a:close/>
                <a:moveTo>
                  <a:pt x="69149" y="8595"/>
                </a:moveTo>
                <a:lnTo>
                  <a:pt x="69149" y="16799"/>
                </a:lnTo>
                <a:lnTo>
                  <a:pt x="60722" y="16799"/>
                </a:lnTo>
                <a:lnTo>
                  <a:pt x="60722" y="8595"/>
                </a:lnTo>
                <a:close/>
                <a:moveTo>
                  <a:pt x="77800" y="8595"/>
                </a:moveTo>
                <a:lnTo>
                  <a:pt x="77800" y="16799"/>
                </a:lnTo>
                <a:lnTo>
                  <a:pt x="69373" y="16799"/>
                </a:lnTo>
                <a:lnTo>
                  <a:pt x="69373" y="8595"/>
                </a:lnTo>
                <a:close/>
                <a:moveTo>
                  <a:pt x="86506" y="8595"/>
                </a:moveTo>
                <a:lnTo>
                  <a:pt x="86506" y="16799"/>
                </a:lnTo>
                <a:lnTo>
                  <a:pt x="78023" y="16799"/>
                </a:lnTo>
                <a:lnTo>
                  <a:pt x="78023" y="8595"/>
                </a:lnTo>
                <a:close/>
                <a:moveTo>
                  <a:pt x="95157" y="8595"/>
                </a:moveTo>
                <a:lnTo>
                  <a:pt x="95157" y="16799"/>
                </a:lnTo>
                <a:lnTo>
                  <a:pt x="86730" y="16799"/>
                </a:lnTo>
                <a:lnTo>
                  <a:pt x="86730" y="8595"/>
                </a:lnTo>
                <a:close/>
                <a:moveTo>
                  <a:pt x="103808" y="8595"/>
                </a:moveTo>
                <a:lnTo>
                  <a:pt x="103808" y="16799"/>
                </a:lnTo>
                <a:lnTo>
                  <a:pt x="95380" y="16799"/>
                </a:lnTo>
                <a:lnTo>
                  <a:pt x="95380" y="8595"/>
                </a:lnTo>
                <a:close/>
                <a:moveTo>
                  <a:pt x="112458" y="8595"/>
                </a:moveTo>
                <a:lnTo>
                  <a:pt x="112458" y="16799"/>
                </a:lnTo>
                <a:lnTo>
                  <a:pt x="104031" y="16799"/>
                </a:lnTo>
                <a:lnTo>
                  <a:pt x="104031" y="8595"/>
                </a:lnTo>
                <a:close/>
                <a:moveTo>
                  <a:pt x="121109" y="8595"/>
                </a:moveTo>
                <a:lnTo>
                  <a:pt x="121109" y="16799"/>
                </a:lnTo>
                <a:lnTo>
                  <a:pt x="112681" y="16799"/>
                </a:lnTo>
                <a:lnTo>
                  <a:pt x="112681" y="8595"/>
                </a:lnTo>
                <a:close/>
                <a:moveTo>
                  <a:pt x="129760" y="8595"/>
                </a:moveTo>
                <a:lnTo>
                  <a:pt x="129760" y="16799"/>
                </a:lnTo>
                <a:lnTo>
                  <a:pt x="121332" y="16799"/>
                </a:lnTo>
                <a:lnTo>
                  <a:pt x="121332" y="8595"/>
                </a:lnTo>
                <a:close/>
                <a:moveTo>
                  <a:pt x="138410" y="8595"/>
                </a:moveTo>
                <a:lnTo>
                  <a:pt x="138410" y="16799"/>
                </a:lnTo>
                <a:lnTo>
                  <a:pt x="129983" y="16799"/>
                </a:lnTo>
                <a:lnTo>
                  <a:pt x="129983" y="8595"/>
                </a:lnTo>
                <a:close/>
                <a:moveTo>
                  <a:pt x="147117" y="8595"/>
                </a:moveTo>
                <a:lnTo>
                  <a:pt x="147117" y="16799"/>
                </a:lnTo>
                <a:lnTo>
                  <a:pt x="138633" y="16799"/>
                </a:lnTo>
                <a:lnTo>
                  <a:pt x="138633" y="8595"/>
                </a:lnTo>
                <a:close/>
                <a:moveTo>
                  <a:pt x="155767" y="8595"/>
                </a:moveTo>
                <a:lnTo>
                  <a:pt x="155767" y="16799"/>
                </a:lnTo>
                <a:lnTo>
                  <a:pt x="147340" y="16799"/>
                </a:lnTo>
                <a:lnTo>
                  <a:pt x="147340" y="8595"/>
                </a:lnTo>
                <a:close/>
                <a:moveTo>
                  <a:pt x="164418" y="8595"/>
                </a:moveTo>
                <a:lnTo>
                  <a:pt x="164418" y="16799"/>
                </a:lnTo>
                <a:lnTo>
                  <a:pt x="155990" y="16799"/>
                </a:lnTo>
                <a:lnTo>
                  <a:pt x="155990" y="8595"/>
                </a:lnTo>
                <a:close/>
                <a:moveTo>
                  <a:pt x="173069" y="8595"/>
                </a:moveTo>
                <a:lnTo>
                  <a:pt x="173069" y="16799"/>
                </a:lnTo>
                <a:lnTo>
                  <a:pt x="164641" y="16799"/>
                </a:lnTo>
                <a:lnTo>
                  <a:pt x="164641" y="8595"/>
                </a:lnTo>
                <a:close/>
                <a:moveTo>
                  <a:pt x="181719" y="8595"/>
                </a:moveTo>
                <a:lnTo>
                  <a:pt x="181719" y="16799"/>
                </a:lnTo>
                <a:lnTo>
                  <a:pt x="173292" y="16799"/>
                </a:lnTo>
                <a:lnTo>
                  <a:pt x="173292" y="8595"/>
                </a:lnTo>
                <a:close/>
                <a:moveTo>
                  <a:pt x="190370" y="8595"/>
                </a:moveTo>
                <a:lnTo>
                  <a:pt x="190370" y="16799"/>
                </a:lnTo>
                <a:lnTo>
                  <a:pt x="181942" y="16799"/>
                </a:lnTo>
                <a:lnTo>
                  <a:pt x="181942" y="8595"/>
                </a:lnTo>
                <a:close/>
                <a:moveTo>
                  <a:pt x="199020" y="8595"/>
                </a:moveTo>
                <a:lnTo>
                  <a:pt x="199020" y="16799"/>
                </a:lnTo>
                <a:lnTo>
                  <a:pt x="190593" y="16799"/>
                </a:lnTo>
                <a:lnTo>
                  <a:pt x="190593" y="8595"/>
                </a:lnTo>
                <a:close/>
                <a:moveTo>
                  <a:pt x="207727" y="8595"/>
                </a:moveTo>
                <a:lnTo>
                  <a:pt x="207727" y="16799"/>
                </a:lnTo>
                <a:lnTo>
                  <a:pt x="199244" y="16799"/>
                </a:lnTo>
                <a:lnTo>
                  <a:pt x="199244" y="8595"/>
                </a:lnTo>
                <a:close/>
                <a:moveTo>
                  <a:pt x="216377" y="8595"/>
                </a:moveTo>
                <a:lnTo>
                  <a:pt x="216377" y="16799"/>
                </a:lnTo>
                <a:lnTo>
                  <a:pt x="207950" y="16799"/>
                </a:lnTo>
                <a:lnTo>
                  <a:pt x="207950" y="8595"/>
                </a:lnTo>
                <a:close/>
                <a:moveTo>
                  <a:pt x="225028" y="8595"/>
                </a:moveTo>
                <a:lnTo>
                  <a:pt x="225028" y="16799"/>
                </a:lnTo>
                <a:lnTo>
                  <a:pt x="216601" y="16799"/>
                </a:lnTo>
                <a:lnTo>
                  <a:pt x="216601" y="8595"/>
                </a:lnTo>
                <a:close/>
                <a:moveTo>
                  <a:pt x="233679" y="8595"/>
                </a:moveTo>
                <a:lnTo>
                  <a:pt x="233679" y="16799"/>
                </a:lnTo>
                <a:lnTo>
                  <a:pt x="225251" y="16799"/>
                </a:lnTo>
                <a:lnTo>
                  <a:pt x="225251" y="8595"/>
                </a:lnTo>
                <a:close/>
                <a:moveTo>
                  <a:pt x="242329" y="8595"/>
                </a:moveTo>
                <a:lnTo>
                  <a:pt x="242329" y="16799"/>
                </a:lnTo>
                <a:lnTo>
                  <a:pt x="233902" y="16799"/>
                </a:lnTo>
                <a:lnTo>
                  <a:pt x="233902" y="8595"/>
                </a:lnTo>
                <a:close/>
                <a:moveTo>
                  <a:pt x="250980" y="8595"/>
                </a:moveTo>
                <a:lnTo>
                  <a:pt x="250980" y="16799"/>
                </a:lnTo>
                <a:lnTo>
                  <a:pt x="242553" y="16799"/>
                </a:lnTo>
                <a:lnTo>
                  <a:pt x="242553" y="8595"/>
                </a:lnTo>
                <a:close/>
                <a:moveTo>
                  <a:pt x="259686" y="8595"/>
                </a:moveTo>
                <a:lnTo>
                  <a:pt x="259686" y="16799"/>
                </a:lnTo>
                <a:lnTo>
                  <a:pt x="251203" y="16799"/>
                </a:lnTo>
                <a:lnTo>
                  <a:pt x="251203" y="8595"/>
                </a:lnTo>
                <a:close/>
                <a:moveTo>
                  <a:pt x="268337" y="8595"/>
                </a:moveTo>
                <a:lnTo>
                  <a:pt x="268337" y="16799"/>
                </a:lnTo>
                <a:lnTo>
                  <a:pt x="259910" y="16799"/>
                </a:lnTo>
                <a:lnTo>
                  <a:pt x="259910" y="8595"/>
                </a:lnTo>
                <a:close/>
                <a:moveTo>
                  <a:pt x="276988" y="8595"/>
                </a:moveTo>
                <a:lnTo>
                  <a:pt x="276988" y="16799"/>
                </a:lnTo>
                <a:lnTo>
                  <a:pt x="268560" y="16799"/>
                </a:lnTo>
                <a:lnTo>
                  <a:pt x="268560" y="8595"/>
                </a:lnTo>
                <a:close/>
                <a:moveTo>
                  <a:pt x="17190" y="17022"/>
                </a:moveTo>
                <a:lnTo>
                  <a:pt x="17190" y="25282"/>
                </a:lnTo>
                <a:lnTo>
                  <a:pt x="8762" y="25282"/>
                </a:lnTo>
                <a:lnTo>
                  <a:pt x="8762" y="17022"/>
                </a:lnTo>
                <a:close/>
                <a:moveTo>
                  <a:pt x="25840" y="17022"/>
                </a:moveTo>
                <a:lnTo>
                  <a:pt x="25840" y="25282"/>
                </a:lnTo>
                <a:lnTo>
                  <a:pt x="17413" y="25282"/>
                </a:lnTo>
                <a:lnTo>
                  <a:pt x="17413" y="17022"/>
                </a:lnTo>
                <a:close/>
                <a:moveTo>
                  <a:pt x="34547" y="17022"/>
                </a:moveTo>
                <a:lnTo>
                  <a:pt x="34547" y="25282"/>
                </a:lnTo>
                <a:lnTo>
                  <a:pt x="26064" y="25282"/>
                </a:lnTo>
                <a:lnTo>
                  <a:pt x="26064" y="17022"/>
                </a:lnTo>
                <a:close/>
                <a:moveTo>
                  <a:pt x="43197" y="17022"/>
                </a:moveTo>
                <a:lnTo>
                  <a:pt x="43197" y="25282"/>
                </a:lnTo>
                <a:lnTo>
                  <a:pt x="34770" y="25282"/>
                </a:lnTo>
                <a:lnTo>
                  <a:pt x="34770" y="17022"/>
                </a:lnTo>
                <a:close/>
                <a:moveTo>
                  <a:pt x="51848" y="17022"/>
                </a:moveTo>
                <a:lnTo>
                  <a:pt x="51848" y="25282"/>
                </a:lnTo>
                <a:lnTo>
                  <a:pt x="43421" y="25282"/>
                </a:lnTo>
                <a:lnTo>
                  <a:pt x="43421" y="17022"/>
                </a:lnTo>
                <a:close/>
                <a:moveTo>
                  <a:pt x="60499" y="17022"/>
                </a:moveTo>
                <a:lnTo>
                  <a:pt x="60499" y="25282"/>
                </a:lnTo>
                <a:lnTo>
                  <a:pt x="52071" y="25282"/>
                </a:lnTo>
                <a:lnTo>
                  <a:pt x="52071" y="17022"/>
                </a:lnTo>
                <a:close/>
                <a:moveTo>
                  <a:pt x="69149" y="17022"/>
                </a:moveTo>
                <a:lnTo>
                  <a:pt x="69149" y="25282"/>
                </a:lnTo>
                <a:lnTo>
                  <a:pt x="60722" y="25282"/>
                </a:lnTo>
                <a:lnTo>
                  <a:pt x="60722" y="17022"/>
                </a:lnTo>
                <a:close/>
                <a:moveTo>
                  <a:pt x="77800" y="17022"/>
                </a:moveTo>
                <a:lnTo>
                  <a:pt x="77800" y="25282"/>
                </a:lnTo>
                <a:lnTo>
                  <a:pt x="69373" y="25282"/>
                </a:lnTo>
                <a:lnTo>
                  <a:pt x="69373" y="17022"/>
                </a:lnTo>
                <a:close/>
                <a:moveTo>
                  <a:pt x="86506" y="17022"/>
                </a:moveTo>
                <a:lnTo>
                  <a:pt x="86506" y="25282"/>
                </a:lnTo>
                <a:lnTo>
                  <a:pt x="78023" y="25282"/>
                </a:lnTo>
                <a:lnTo>
                  <a:pt x="78023" y="17022"/>
                </a:lnTo>
                <a:close/>
                <a:moveTo>
                  <a:pt x="95157" y="17022"/>
                </a:moveTo>
                <a:lnTo>
                  <a:pt x="95157" y="25282"/>
                </a:lnTo>
                <a:lnTo>
                  <a:pt x="86730" y="25282"/>
                </a:lnTo>
                <a:lnTo>
                  <a:pt x="86730" y="17022"/>
                </a:lnTo>
                <a:close/>
                <a:moveTo>
                  <a:pt x="103808" y="17022"/>
                </a:moveTo>
                <a:lnTo>
                  <a:pt x="103808" y="25282"/>
                </a:lnTo>
                <a:lnTo>
                  <a:pt x="95380" y="25282"/>
                </a:lnTo>
                <a:lnTo>
                  <a:pt x="95380" y="17022"/>
                </a:lnTo>
                <a:close/>
                <a:moveTo>
                  <a:pt x="112458" y="17022"/>
                </a:moveTo>
                <a:lnTo>
                  <a:pt x="112458" y="25282"/>
                </a:lnTo>
                <a:lnTo>
                  <a:pt x="104031" y="25282"/>
                </a:lnTo>
                <a:lnTo>
                  <a:pt x="104031" y="17022"/>
                </a:lnTo>
                <a:close/>
                <a:moveTo>
                  <a:pt x="121109" y="17022"/>
                </a:moveTo>
                <a:lnTo>
                  <a:pt x="121109" y="25282"/>
                </a:lnTo>
                <a:lnTo>
                  <a:pt x="112681" y="25282"/>
                </a:lnTo>
                <a:lnTo>
                  <a:pt x="112681" y="17022"/>
                </a:lnTo>
                <a:close/>
                <a:moveTo>
                  <a:pt x="129760" y="17022"/>
                </a:moveTo>
                <a:lnTo>
                  <a:pt x="129760" y="25282"/>
                </a:lnTo>
                <a:lnTo>
                  <a:pt x="121332" y="25282"/>
                </a:lnTo>
                <a:lnTo>
                  <a:pt x="121332" y="17022"/>
                </a:lnTo>
                <a:close/>
                <a:moveTo>
                  <a:pt x="138410" y="17022"/>
                </a:moveTo>
                <a:lnTo>
                  <a:pt x="138410" y="25282"/>
                </a:lnTo>
                <a:lnTo>
                  <a:pt x="129983" y="25282"/>
                </a:lnTo>
                <a:lnTo>
                  <a:pt x="129983" y="17022"/>
                </a:lnTo>
                <a:close/>
                <a:moveTo>
                  <a:pt x="147117" y="17022"/>
                </a:moveTo>
                <a:lnTo>
                  <a:pt x="147117" y="25282"/>
                </a:lnTo>
                <a:lnTo>
                  <a:pt x="138633" y="25282"/>
                </a:lnTo>
                <a:lnTo>
                  <a:pt x="138633" y="17022"/>
                </a:lnTo>
                <a:close/>
                <a:moveTo>
                  <a:pt x="155767" y="17022"/>
                </a:moveTo>
                <a:lnTo>
                  <a:pt x="155767" y="25282"/>
                </a:lnTo>
                <a:lnTo>
                  <a:pt x="147340" y="25282"/>
                </a:lnTo>
                <a:lnTo>
                  <a:pt x="147340" y="17022"/>
                </a:lnTo>
                <a:close/>
                <a:moveTo>
                  <a:pt x="164418" y="17022"/>
                </a:moveTo>
                <a:lnTo>
                  <a:pt x="164418" y="25282"/>
                </a:lnTo>
                <a:lnTo>
                  <a:pt x="155990" y="25282"/>
                </a:lnTo>
                <a:lnTo>
                  <a:pt x="155990" y="17022"/>
                </a:lnTo>
                <a:close/>
                <a:moveTo>
                  <a:pt x="173069" y="17022"/>
                </a:moveTo>
                <a:lnTo>
                  <a:pt x="173069" y="25282"/>
                </a:lnTo>
                <a:lnTo>
                  <a:pt x="164641" y="25282"/>
                </a:lnTo>
                <a:lnTo>
                  <a:pt x="164641" y="17022"/>
                </a:lnTo>
                <a:close/>
                <a:moveTo>
                  <a:pt x="181719" y="17022"/>
                </a:moveTo>
                <a:lnTo>
                  <a:pt x="181719" y="25282"/>
                </a:lnTo>
                <a:lnTo>
                  <a:pt x="173292" y="25282"/>
                </a:lnTo>
                <a:lnTo>
                  <a:pt x="173292" y="17022"/>
                </a:lnTo>
                <a:close/>
                <a:moveTo>
                  <a:pt x="190370" y="17022"/>
                </a:moveTo>
                <a:lnTo>
                  <a:pt x="190370" y="25282"/>
                </a:lnTo>
                <a:lnTo>
                  <a:pt x="181942" y="25282"/>
                </a:lnTo>
                <a:lnTo>
                  <a:pt x="181942" y="17022"/>
                </a:lnTo>
                <a:close/>
                <a:moveTo>
                  <a:pt x="199020" y="17022"/>
                </a:moveTo>
                <a:lnTo>
                  <a:pt x="199020" y="25282"/>
                </a:lnTo>
                <a:lnTo>
                  <a:pt x="190593" y="25282"/>
                </a:lnTo>
                <a:lnTo>
                  <a:pt x="190593" y="17022"/>
                </a:lnTo>
                <a:close/>
                <a:moveTo>
                  <a:pt x="207727" y="17022"/>
                </a:moveTo>
                <a:lnTo>
                  <a:pt x="207727" y="25282"/>
                </a:lnTo>
                <a:lnTo>
                  <a:pt x="199244" y="25282"/>
                </a:lnTo>
                <a:lnTo>
                  <a:pt x="199244" y="17022"/>
                </a:lnTo>
                <a:close/>
                <a:moveTo>
                  <a:pt x="216377" y="17022"/>
                </a:moveTo>
                <a:lnTo>
                  <a:pt x="216377" y="25282"/>
                </a:lnTo>
                <a:lnTo>
                  <a:pt x="207950" y="25282"/>
                </a:lnTo>
                <a:lnTo>
                  <a:pt x="207950" y="17022"/>
                </a:lnTo>
                <a:close/>
                <a:moveTo>
                  <a:pt x="225028" y="17022"/>
                </a:moveTo>
                <a:lnTo>
                  <a:pt x="225028" y="25282"/>
                </a:lnTo>
                <a:lnTo>
                  <a:pt x="216601" y="25282"/>
                </a:lnTo>
                <a:lnTo>
                  <a:pt x="216601" y="17022"/>
                </a:lnTo>
                <a:close/>
                <a:moveTo>
                  <a:pt x="233679" y="17022"/>
                </a:moveTo>
                <a:lnTo>
                  <a:pt x="233679" y="25282"/>
                </a:lnTo>
                <a:lnTo>
                  <a:pt x="225251" y="25282"/>
                </a:lnTo>
                <a:lnTo>
                  <a:pt x="225251" y="17022"/>
                </a:lnTo>
                <a:close/>
                <a:moveTo>
                  <a:pt x="242329" y="17022"/>
                </a:moveTo>
                <a:lnTo>
                  <a:pt x="242329" y="25282"/>
                </a:lnTo>
                <a:lnTo>
                  <a:pt x="233902" y="25282"/>
                </a:lnTo>
                <a:lnTo>
                  <a:pt x="233902" y="17022"/>
                </a:lnTo>
                <a:close/>
                <a:moveTo>
                  <a:pt x="250980" y="17022"/>
                </a:moveTo>
                <a:lnTo>
                  <a:pt x="250980" y="25282"/>
                </a:lnTo>
                <a:lnTo>
                  <a:pt x="242553" y="25282"/>
                </a:lnTo>
                <a:lnTo>
                  <a:pt x="242553" y="17022"/>
                </a:lnTo>
                <a:close/>
                <a:moveTo>
                  <a:pt x="259686" y="17022"/>
                </a:moveTo>
                <a:lnTo>
                  <a:pt x="259686" y="25282"/>
                </a:lnTo>
                <a:lnTo>
                  <a:pt x="251203" y="25282"/>
                </a:lnTo>
                <a:lnTo>
                  <a:pt x="251203" y="17022"/>
                </a:lnTo>
                <a:close/>
                <a:moveTo>
                  <a:pt x="268337" y="17022"/>
                </a:moveTo>
                <a:lnTo>
                  <a:pt x="268337" y="25282"/>
                </a:lnTo>
                <a:lnTo>
                  <a:pt x="259910" y="25282"/>
                </a:lnTo>
                <a:lnTo>
                  <a:pt x="259910" y="17022"/>
                </a:lnTo>
                <a:close/>
                <a:moveTo>
                  <a:pt x="276988" y="17022"/>
                </a:moveTo>
                <a:lnTo>
                  <a:pt x="276988" y="25282"/>
                </a:lnTo>
                <a:lnTo>
                  <a:pt x="268560" y="25282"/>
                </a:lnTo>
                <a:lnTo>
                  <a:pt x="268560" y="17022"/>
                </a:lnTo>
                <a:close/>
                <a:moveTo>
                  <a:pt x="17190" y="25505"/>
                </a:moveTo>
                <a:lnTo>
                  <a:pt x="17190" y="33709"/>
                </a:lnTo>
                <a:lnTo>
                  <a:pt x="8762" y="33709"/>
                </a:lnTo>
                <a:lnTo>
                  <a:pt x="8762" y="25505"/>
                </a:lnTo>
                <a:close/>
                <a:moveTo>
                  <a:pt x="25840" y="25505"/>
                </a:moveTo>
                <a:lnTo>
                  <a:pt x="25840" y="33709"/>
                </a:lnTo>
                <a:lnTo>
                  <a:pt x="17413" y="33709"/>
                </a:lnTo>
                <a:lnTo>
                  <a:pt x="17413" y="25505"/>
                </a:lnTo>
                <a:close/>
                <a:moveTo>
                  <a:pt x="34547" y="25505"/>
                </a:moveTo>
                <a:lnTo>
                  <a:pt x="34547" y="33709"/>
                </a:lnTo>
                <a:lnTo>
                  <a:pt x="26064" y="33709"/>
                </a:lnTo>
                <a:lnTo>
                  <a:pt x="26064" y="25505"/>
                </a:lnTo>
                <a:close/>
                <a:moveTo>
                  <a:pt x="43197" y="25505"/>
                </a:moveTo>
                <a:lnTo>
                  <a:pt x="43197" y="33709"/>
                </a:lnTo>
                <a:lnTo>
                  <a:pt x="34770" y="33709"/>
                </a:lnTo>
                <a:lnTo>
                  <a:pt x="34770" y="25505"/>
                </a:lnTo>
                <a:close/>
                <a:moveTo>
                  <a:pt x="51848" y="25505"/>
                </a:moveTo>
                <a:lnTo>
                  <a:pt x="51848" y="33709"/>
                </a:lnTo>
                <a:lnTo>
                  <a:pt x="43421" y="33709"/>
                </a:lnTo>
                <a:lnTo>
                  <a:pt x="43421" y="25505"/>
                </a:lnTo>
                <a:close/>
                <a:moveTo>
                  <a:pt x="60499" y="25505"/>
                </a:moveTo>
                <a:lnTo>
                  <a:pt x="60499" y="33709"/>
                </a:lnTo>
                <a:lnTo>
                  <a:pt x="52071" y="33709"/>
                </a:lnTo>
                <a:lnTo>
                  <a:pt x="52071" y="25505"/>
                </a:lnTo>
                <a:close/>
                <a:moveTo>
                  <a:pt x="69149" y="25505"/>
                </a:moveTo>
                <a:lnTo>
                  <a:pt x="69149" y="33709"/>
                </a:lnTo>
                <a:lnTo>
                  <a:pt x="60722" y="33709"/>
                </a:lnTo>
                <a:lnTo>
                  <a:pt x="60722" y="25505"/>
                </a:lnTo>
                <a:close/>
                <a:moveTo>
                  <a:pt x="77800" y="25505"/>
                </a:moveTo>
                <a:lnTo>
                  <a:pt x="77800" y="33709"/>
                </a:lnTo>
                <a:lnTo>
                  <a:pt x="69373" y="33709"/>
                </a:lnTo>
                <a:lnTo>
                  <a:pt x="69373" y="25505"/>
                </a:lnTo>
                <a:close/>
                <a:moveTo>
                  <a:pt x="86506" y="25505"/>
                </a:moveTo>
                <a:lnTo>
                  <a:pt x="86506" y="33709"/>
                </a:lnTo>
                <a:lnTo>
                  <a:pt x="78023" y="33709"/>
                </a:lnTo>
                <a:lnTo>
                  <a:pt x="78023" y="25505"/>
                </a:lnTo>
                <a:close/>
                <a:moveTo>
                  <a:pt x="95157" y="25505"/>
                </a:moveTo>
                <a:lnTo>
                  <a:pt x="95157" y="33709"/>
                </a:lnTo>
                <a:lnTo>
                  <a:pt x="86730" y="33709"/>
                </a:lnTo>
                <a:lnTo>
                  <a:pt x="86730" y="25505"/>
                </a:lnTo>
                <a:close/>
                <a:moveTo>
                  <a:pt x="103808" y="25505"/>
                </a:moveTo>
                <a:lnTo>
                  <a:pt x="103808" y="33709"/>
                </a:lnTo>
                <a:lnTo>
                  <a:pt x="95380" y="33709"/>
                </a:lnTo>
                <a:lnTo>
                  <a:pt x="95380" y="25505"/>
                </a:lnTo>
                <a:close/>
                <a:moveTo>
                  <a:pt x="112458" y="25505"/>
                </a:moveTo>
                <a:lnTo>
                  <a:pt x="112458" y="33709"/>
                </a:lnTo>
                <a:lnTo>
                  <a:pt x="104031" y="33709"/>
                </a:lnTo>
                <a:lnTo>
                  <a:pt x="104031" y="25505"/>
                </a:lnTo>
                <a:close/>
                <a:moveTo>
                  <a:pt x="121109" y="25505"/>
                </a:moveTo>
                <a:lnTo>
                  <a:pt x="121109" y="33709"/>
                </a:lnTo>
                <a:lnTo>
                  <a:pt x="112681" y="33709"/>
                </a:lnTo>
                <a:lnTo>
                  <a:pt x="112681" y="25505"/>
                </a:lnTo>
                <a:close/>
                <a:moveTo>
                  <a:pt x="129760" y="25505"/>
                </a:moveTo>
                <a:lnTo>
                  <a:pt x="129760" y="33709"/>
                </a:lnTo>
                <a:lnTo>
                  <a:pt x="121332" y="33709"/>
                </a:lnTo>
                <a:lnTo>
                  <a:pt x="121332" y="25505"/>
                </a:lnTo>
                <a:close/>
                <a:moveTo>
                  <a:pt x="138410" y="25505"/>
                </a:moveTo>
                <a:lnTo>
                  <a:pt x="138410" y="33709"/>
                </a:lnTo>
                <a:lnTo>
                  <a:pt x="129983" y="33709"/>
                </a:lnTo>
                <a:lnTo>
                  <a:pt x="129983" y="25505"/>
                </a:lnTo>
                <a:close/>
                <a:moveTo>
                  <a:pt x="147117" y="25505"/>
                </a:moveTo>
                <a:lnTo>
                  <a:pt x="147117" y="33709"/>
                </a:lnTo>
                <a:lnTo>
                  <a:pt x="138633" y="33709"/>
                </a:lnTo>
                <a:lnTo>
                  <a:pt x="138633" y="25505"/>
                </a:lnTo>
                <a:close/>
                <a:moveTo>
                  <a:pt x="155767" y="25505"/>
                </a:moveTo>
                <a:lnTo>
                  <a:pt x="155767" y="33709"/>
                </a:lnTo>
                <a:lnTo>
                  <a:pt x="147340" y="33709"/>
                </a:lnTo>
                <a:lnTo>
                  <a:pt x="147340" y="25505"/>
                </a:lnTo>
                <a:close/>
                <a:moveTo>
                  <a:pt x="164418" y="25505"/>
                </a:moveTo>
                <a:lnTo>
                  <a:pt x="164418" y="33709"/>
                </a:lnTo>
                <a:lnTo>
                  <a:pt x="155990" y="33709"/>
                </a:lnTo>
                <a:lnTo>
                  <a:pt x="155990" y="25505"/>
                </a:lnTo>
                <a:close/>
                <a:moveTo>
                  <a:pt x="173069" y="25505"/>
                </a:moveTo>
                <a:lnTo>
                  <a:pt x="173069" y="33709"/>
                </a:lnTo>
                <a:lnTo>
                  <a:pt x="164641" y="33709"/>
                </a:lnTo>
                <a:lnTo>
                  <a:pt x="164641" y="25505"/>
                </a:lnTo>
                <a:close/>
                <a:moveTo>
                  <a:pt x="181719" y="25505"/>
                </a:moveTo>
                <a:lnTo>
                  <a:pt x="181719" y="33709"/>
                </a:lnTo>
                <a:lnTo>
                  <a:pt x="173292" y="33709"/>
                </a:lnTo>
                <a:lnTo>
                  <a:pt x="173292" y="25505"/>
                </a:lnTo>
                <a:close/>
                <a:moveTo>
                  <a:pt x="190370" y="25505"/>
                </a:moveTo>
                <a:lnTo>
                  <a:pt x="190370" y="33709"/>
                </a:lnTo>
                <a:lnTo>
                  <a:pt x="181942" y="33709"/>
                </a:lnTo>
                <a:lnTo>
                  <a:pt x="181942" y="25505"/>
                </a:lnTo>
                <a:close/>
                <a:moveTo>
                  <a:pt x="199020" y="25505"/>
                </a:moveTo>
                <a:lnTo>
                  <a:pt x="199020" y="33709"/>
                </a:lnTo>
                <a:lnTo>
                  <a:pt x="190593" y="33709"/>
                </a:lnTo>
                <a:lnTo>
                  <a:pt x="190593" y="25505"/>
                </a:lnTo>
                <a:close/>
                <a:moveTo>
                  <a:pt x="207727" y="25505"/>
                </a:moveTo>
                <a:lnTo>
                  <a:pt x="207727" y="33709"/>
                </a:lnTo>
                <a:lnTo>
                  <a:pt x="199244" y="33709"/>
                </a:lnTo>
                <a:lnTo>
                  <a:pt x="199244" y="25505"/>
                </a:lnTo>
                <a:close/>
                <a:moveTo>
                  <a:pt x="216377" y="25505"/>
                </a:moveTo>
                <a:lnTo>
                  <a:pt x="216377" y="33709"/>
                </a:lnTo>
                <a:lnTo>
                  <a:pt x="207950" y="33709"/>
                </a:lnTo>
                <a:lnTo>
                  <a:pt x="207950" y="25505"/>
                </a:lnTo>
                <a:close/>
                <a:moveTo>
                  <a:pt x="225028" y="25505"/>
                </a:moveTo>
                <a:lnTo>
                  <a:pt x="225028" y="33709"/>
                </a:lnTo>
                <a:lnTo>
                  <a:pt x="216601" y="33709"/>
                </a:lnTo>
                <a:lnTo>
                  <a:pt x="216601" y="25505"/>
                </a:lnTo>
                <a:close/>
                <a:moveTo>
                  <a:pt x="233679" y="25505"/>
                </a:moveTo>
                <a:lnTo>
                  <a:pt x="233679" y="33709"/>
                </a:lnTo>
                <a:lnTo>
                  <a:pt x="225251" y="33709"/>
                </a:lnTo>
                <a:lnTo>
                  <a:pt x="225251" y="25505"/>
                </a:lnTo>
                <a:close/>
                <a:moveTo>
                  <a:pt x="242329" y="25505"/>
                </a:moveTo>
                <a:lnTo>
                  <a:pt x="242329" y="33709"/>
                </a:lnTo>
                <a:lnTo>
                  <a:pt x="233902" y="33709"/>
                </a:lnTo>
                <a:lnTo>
                  <a:pt x="233902" y="25505"/>
                </a:lnTo>
                <a:close/>
                <a:moveTo>
                  <a:pt x="250980" y="25505"/>
                </a:moveTo>
                <a:lnTo>
                  <a:pt x="250980" y="33709"/>
                </a:lnTo>
                <a:lnTo>
                  <a:pt x="242553" y="33709"/>
                </a:lnTo>
                <a:lnTo>
                  <a:pt x="242553" y="25505"/>
                </a:lnTo>
                <a:close/>
                <a:moveTo>
                  <a:pt x="259686" y="25505"/>
                </a:moveTo>
                <a:lnTo>
                  <a:pt x="259686" y="33709"/>
                </a:lnTo>
                <a:lnTo>
                  <a:pt x="251203" y="33709"/>
                </a:lnTo>
                <a:lnTo>
                  <a:pt x="251203" y="25505"/>
                </a:lnTo>
                <a:close/>
                <a:moveTo>
                  <a:pt x="268337" y="25505"/>
                </a:moveTo>
                <a:lnTo>
                  <a:pt x="268337" y="33709"/>
                </a:lnTo>
                <a:lnTo>
                  <a:pt x="259910" y="33709"/>
                </a:lnTo>
                <a:lnTo>
                  <a:pt x="259910" y="25505"/>
                </a:lnTo>
                <a:close/>
                <a:moveTo>
                  <a:pt x="276988" y="25505"/>
                </a:moveTo>
                <a:lnTo>
                  <a:pt x="276988" y="33709"/>
                </a:lnTo>
                <a:lnTo>
                  <a:pt x="268560" y="33709"/>
                </a:lnTo>
                <a:lnTo>
                  <a:pt x="268560" y="25505"/>
                </a:lnTo>
                <a:close/>
                <a:moveTo>
                  <a:pt x="17190" y="33933"/>
                </a:moveTo>
                <a:lnTo>
                  <a:pt x="17190" y="42193"/>
                </a:lnTo>
                <a:lnTo>
                  <a:pt x="8762" y="42193"/>
                </a:lnTo>
                <a:lnTo>
                  <a:pt x="8762" y="33933"/>
                </a:lnTo>
                <a:close/>
                <a:moveTo>
                  <a:pt x="25840" y="33933"/>
                </a:moveTo>
                <a:lnTo>
                  <a:pt x="25840" y="42193"/>
                </a:lnTo>
                <a:lnTo>
                  <a:pt x="17413" y="42193"/>
                </a:lnTo>
                <a:lnTo>
                  <a:pt x="17413" y="33933"/>
                </a:lnTo>
                <a:close/>
                <a:moveTo>
                  <a:pt x="34547" y="33933"/>
                </a:moveTo>
                <a:lnTo>
                  <a:pt x="34547" y="42193"/>
                </a:lnTo>
                <a:lnTo>
                  <a:pt x="26064" y="42193"/>
                </a:lnTo>
                <a:lnTo>
                  <a:pt x="26064" y="33933"/>
                </a:lnTo>
                <a:close/>
                <a:moveTo>
                  <a:pt x="43197" y="33933"/>
                </a:moveTo>
                <a:lnTo>
                  <a:pt x="43197" y="42193"/>
                </a:lnTo>
                <a:lnTo>
                  <a:pt x="34770" y="42193"/>
                </a:lnTo>
                <a:lnTo>
                  <a:pt x="34770" y="33933"/>
                </a:lnTo>
                <a:close/>
                <a:moveTo>
                  <a:pt x="51848" y="33933"/>
                </a:moveTo>
                <a:lnTo>
                  <a:pt x="51848" y="42193"/>
                </a:lnTo>
                <a:lnTo>
                  <a:pt x="43421" y="42193"/>
                </a:lnTo>
                <a:lnTo>
                  <a:pt x="43421" y="33933"/>
                </a:lnTo>
                <a:close/>
                <a:moveTo>
                  <a:pt x="60499" y="33933"/>
                </a:moveTo>
                <a:lnTo>
                  <a:pt x="60499" y="42193"/>
                </a:lnTo>
                <a:lnTo>
                  <a:pt x="52071" y="42193"/>
                </a:lnTo>
                <a:lnTo>
                  <a:pt x="52071" y="33933"/>
                </a:lnTo>
                <a:close/>
                <a:moveTo>
                  <a:pt x="69149" y="33933"/>
                </a:moveTo>
                <a:lnTo>
                  <a:pt x="69149" y="42193"/>
                </a:lnTo>
                <a:lnTo>
                  <a:pt x="60722" y="42193"/>
                </a:lnTo>
                <a:lnTo>
                  <a:pt x="60722" y="33933"/>
                </a:lnTo>
                <a:close/>
                <a:moveTo>
                  <a:pt x="77800" y="33933"/>
                </a:moveTo>
                <a:lnTo>
                  <a:pt x="77800" y="42193"/>
                </a:lnTo>
                <a:lnTo>
                  <a:pt x="69373" y="42193"/>
                </a:lnTo>
                <a:lnTo>
                  <a:pt x="69373" y="33933"/>
                </a:lnTo>
                <a:close/>
                <a:moveTo>
                  <a:pt x="86506" y="33933"/>
                </a:moveTo>
                <a:lnTo>
                  <a:pt x="86506" y="42193"/>
                </a:lnTo>
                <a:lnTo>
                  <a:pt x="78023" y="42193"/>
                </a:lnTo>
                <a:lnTo>
                  <a:pt x="78023" y="33933"/>
                </a:lnTo>
                <a:close/>
                <a:moveTo>
                  <a:pt x="95157" y="33933"/>
                </a:moveTo>
                <a:lnTo>
                  <a:pt x="95157" y="42193"/>
                </a:lnTo>
                <a:lnTo>
                  <a:pt x="86730" y="42193"/>
                </a:lnTo>
                <a:lnTo>
                  <a:pt x="86730" y="33933"/>
                </a:lnTo>
                <a:close/>
                <a:moveTo>
                  <a:pt x="103808" y="33933"/>
                </a:moveTo>
                <a:lnTo>
                  <a:pt x="103808" y="42193"/>
                </a:lnTo>
                <a:lnTo>
                  <a:pt x="95380" y="42193"/>
                </a:lnTo>
                <a:lnTo>
                  <a:pt x="95380" y="33933"/>
                </a:lnTo>
                <a:close/>
                <a:moveTo>
                  <a:pt x="112458" y="33933"/>
                </a:moveTo>
                <a:lnTo>
                  <a:pt x="112458" y="42193"/>
                </a:lnTo>
                <a:lnTo>
                  <a:pt x="104031" y="42193"/>
                </a:lnTo>
                <a:lnTo>
                  <a:pt x="104031" y="33933"/>
                </a:lnTo>
                <a:close/>
                <a:moveTo>
                  <a:pt x="121109" y="33933"/>
                </a:moveTo>
                <a:lnTo>
                  <a:pt x="121109" y="42193"/>
                </a:lnTo>
                <a:lnTo>
                  <a:pt x="112681" y="42193"/>
                </a:lnTo>
                <a:lnTo>
                  <a:pt x="112681" y="33933"/>
                </a:lnTo>
                <a:close/>
                <a:moveTo>
                  <a:pt x="129760" y="33933"/>
                </a:moveTo>
                <a:lnTo>
                  <a:pt x="129760" y="42193"/>
                </a:lnTo>
                <a:lnTo>
                  <a:pt x="121332" y="42193"/>
                </a:lnTo>
                <a:lnTo>
                  <a:pt x="121332" y="33933"/>
                </a:lnTo>
                <a:close/>
                <a:moveTo>
                  <a:pt x="138410" y="33933"/>
                </a:moveTo>
                <a:lnTo>
                  <a:pt x="138410" y="42193"/>
                </a:lnTo>
                <a:lnTo>
                  <a:pt x="129983" y="42193"/>
                </a:lnTo>
                <a:lnTo>
                  <a:pt x="129983" y="33933"/>
                </a:lnTo>
                <a:close/>
                <a:moveTo>
                  <a:pt x="147117" y="33933"/>
                </a:moveTo>
                <a:lnTo>
                  <a:pt x="147117" y="42193"/>
                </a:lnTo>
                <a:lnTo>
                  <a:pt x="138633" y="42193"/>
                </a:lnTo>
                <a:lnTo>
                  <a:pt x="138633" y="33933"/>
                </a:lnTo>
                <a:close/>
                <a:moveTo>
                  <a:pt x="155767" y="33933"/>
                </a:moveTo>
                <a:lnTo>
                  <a:pt x="155767" y="42193"/>
                </a:lnTo>
                <a:lnTo>
                  <a:pt x="147340" y="42193"/>
                </a:lnTo>
                <a:lnTo>
                  <a:pt x="147340" y="33933"/>
                </a:lnTo>
                <a:close/>
                <a:moveTo>
                  <a:pt x="164418" y="33933"/>
                </a:moveTo>
                <a:lnTo>
                  <a:pt x="164418" y="42193"/>
                </a:lnTo>
                <a:lnTo>
                  <a:pt x="155990" y="42193"/>
                </a:lnTo>
                <a:lnTo>
                  <a:pt x="155990" y="33933"/>
                </a:lnTo>
                <a:close/>
                <a:moveTo>
                  <a:pt x="173069" y="33933"/>
                </a:moveTo>
                <a:lnTo>
                  <a:pt x="173069" y="42193"/>
                </a:lnTo>
                <a:lnTo>
                  <a:pt x="164641" y="42193"/>
                </a:lnTo>
                <a:lnTo>
                  <a:pt x="164641" y="33933"/>
                </a:lnTo>
                <a:close/>
                <a:moveTo>
                  <a:pt x="181719" y="33933"/>
                </a:moveTo>
                <a:lnTo>
                  <a:pt x="181719" y="42193"/>
                </a:lnTo>
                <a:lnTo>
                  <a:pt x="173292" y="42193"/>
                </a:lnTo>
                <a:lnTo>
                  <a:pt x="173292" y="33933"/>
                </a:lnTo>
                <a:close/>
                <a:moveTo>
                  <a:pt x="190370" y="33933"/>
                </a:moveTo>
                <a:lnTo>
                  <a:pt x="190370" y="42193"/>
                </a:lnTo>
                <a:lnTo>
                  <a:pt x="181942" y="42193"/>
                </a:lnTo>
                <a:lnTo>
                  <a:pt x="181942" y="33933"/>
                </a:lnTo>
                <a:close/>
                <a:moveTo>
                  <a:pt x="199020" y="33933"/>
                </a:moveTo>
                <a:lnTo>
                  <a:pt x="199020" y="42193"/>
                </a:lnTo>
                <a:lnTo>
                  <a:pt x="190593" y="42193"/>
                </a:lnTo>
                <a:lnTo>
                  <a:pt x="190593" y="33933"/>
                </a:lnTo>
                <a:close/>
                <a:moveTo>
                  <a:pt x="207727" y="33933"/>
                </a:moveTo>
                <a:lnTo>
                  <a:pt x="207727" y="42193"/>
                </a:lnTo>
                <a:lnTo>
                  <a:pt x="199244" y="42193"/>
                </a:lnTo>
                <a:lnTo>
                  <a:pt x="199244" y="33933"/>
                </a:lnTo>
                <a:close/>
                <a:moveTo>
                  <a:pt x="216377" y="33933"/>
                </a:moveTo>
                <a:lnTo>
                  <a:pt x="216377" y="42193"/>
                </a:lnTo>
                <a:lnTo>
                  <a:pt x="207950" y="42193"/>
                </a:lnTo>
                <a:lnTo>
                  <a:pt x="207950" y="33933"/>
                </a:lnTo>
                <a:close/>
                <a:moveTo>
                  <a:pt x="225028" y="33933"/>
                </a:moveTo>
                <a:lnTo>
                  <a:pt x="225028" y="42193"/>
                </a:lnTo>
                <a:lnTo>
                  <a:pt x="216601" y="42193"/>
                </a:lnTo>
                <a:lnTo>
                  <a:pt x="216601" y="33933"/>
                </a:lnTo>
                <a:close/>
                <a:moveTo>
                  <a:pt x="233679" y="33933"/>
                </a:moveTo>
                <a:lnTo>
                  <a:pt x="233679" y="42193"/>
                </a:lnTo>
                <a:lnTo>
                  <a:pt x="225251" y="42193"/>
                </a:lnTo>
                <a:lnTo>
                  <a:pt x="225251" y="33933"/>
                </a:lnTo>
                <a:close/>
                <a:moveTo>
                  <a:pt x="242329" y="33933"/>
                </a:moveTo>
                <a:lnTo>
                  <a:pt x="242329" y="42193"/>
                </a:lnTo>
                <a:lnTo>
                  <a:pt x="233902" y="42193"/>
                </a:lnTo>
                <a:lnTo>
                  <a:pt x="233902" y="33933"/>
                </a:lnTo>
                <a:close/>
                <a:moveTo>
                  <a:pt x="250980" y="33933"/>
                </a:moveTo>
                <a:lnTo>
                  <a:pt x="250980" y="42193"/>
                </a:lnTo>
                <a:lnTo>
                  <a:pt x="242553" y="42193"/>
                </a:lnTo>
                <a:lnTo>
                  <a:pt x="242553" y="33933"/>
                </a:lnTo>
                <a:close/>
                <a:moveTo>
                  <a:pt x="259686" y="33933"/>
                </a:moveTo>
                <a:lnTo>
                  <a:pt x="259686" y="42193"/>
                </a:lnTo>
                <a:lnTo>
                  <a:pt x="251203" y="42193"/>
                </a:lnTo>
                <a:lnTo>
                  <a:pt x="251203" y="33933"/>
                </a:lnTo>
                <a:close/>
                <a:moveTo>
                  <a:pt x="268337" y="33933"/>
                </a:moveTo>
                <a:lnTo>
                  <a:pt x="268337" y="42193"/>
                </a:lnTo>
                <a:lnTo>
                  <a:pt x="259910" y="42193"/>
                </a:lnTo>
                <a:lnTo>
                  <a:pt x="259910" y="33933"/>
                </a:lnTo>
                <a:close/>
                <a:moveTo>
                  <a:pt x="276988" y="33933"/>
                </a:moveTo>
                <a:lnTo>
                  <a:pt x="276988" y="42193"/>
                </a:lnTo>
                <a:lnTo>
                  <a:pt x="268560" y="42193"/>
                </a:lnTo>
                <a:lnTo>
                  <a:pt x="268560" y="33933"/>
                </a:lnTo>
                <a:close/>
                <a:moveTo>
                  <a:pt x="17190" y="42416"/>
                </a:moveTo>
                <a:lnTo>
                  <a:pt x="17190" y="50620"/>
                </a:lnTo>
                <a:lnTo>
                  <a:pt x="8762" y="50620"/>
                </a:lnTo>
                <a:lnTo>
                  <a:pt x="8762" y="42416"/>
                </a:lnTo>
                <a:close/>
                <a:moveTo>
                  <a:pt x="25840" y="42416"/>
                </a:moveTo>
                <a:lnTo>
                  <a:pt x="25840" y="50620"/>
                </a:lnTo>
                <a:lnTo>
                  <a:pt x="17413" y="50620"/>
                </a:lnTo>
                <a:lnTo>
                  <a:pt x="17413" y="42416"/>
                </a:lnTo>
                <a:close/>
                <a:moveTo>
                  <a:pt x="34547" y="42416"/>
                </a:moveTo>
                <a:lnTo>
                  <a:pt x="34547" y="50620"/>
                </a:lnTo>
                <a:lnTo>
                  <a:pt x="26064" y="50620"/>
                </a:lnTo>
                <a:lnTo>
                  <a:pt x="26064" y="42416"/>
                </a:lnTo>
                <a:close/>
                <a:moveTo>
                  <a:pt x="43197" y="42416"/>
                </a:moveTo>
                <a:lnTo>
                  <a:pt x="43197" y="50620"/>
                </a:lnTo>
                <a:lnTo>
                  <a:pt x="34770" y="50620"/>
                </a:lnTo>
                <a:lnTo>
                  <a:pt x="34770" y="42416"/>
                </a:lnTo>
                <a:close/>
                <a:moveTo>
                  <a:pt x="51848" y="42416"/>
                </a:moveTo>
                <a:lnTo>
                  <a:pt x="51848" y="50620"/>
                </a:lnTo>
                <a:lnTo>
                  <a:pt x="43421" y="50620"/>
                </a:lnTo>
                <a:lnTo>
                  <a:pt x="43421" y="42416"/>
                </a:lnTo>
                <a:close/>
                <a:moveTo>
                  <a:pt x="60499" y="42416"/>
                </a:moveTo>
                <a:lnTo>
                  <a:pt x="60499" y="50620"/>
                </a:lnTo>
                <a:lnTo>
                  <a:pt x="52071" y="50620"/>
                </a:lnTo>
                <a:lnTo>
                  <a:pt x="52071" y="42416"/>
                </a:lnTo>
                <a:close/>
                <a:moveTo>
                  <a:pt x="69149" y="42416"/>
                </a:moveTo>
                <a:lnTo>
                  <a:pt x="69149" y="50620"/>
                </a:lnTo>
                <a:lnTo>
                  <a:pt x="60722" y="50620"/>
                </a:lnTo>
                <a:lnTo>
                  <a:pt x="60722" y="42416"/>
                </a:lnTo>
                <a:close/>
                <a:moveTo>
                  <a:pt x="77800" y="42416"/>
                </a:moveTo>
                <a:lnTo>
                  <a:pt x="77800" y="50620"/>
                </a:lnTo>
                <a:lnTo>
                  <a:pt x="69373" y="50620"/>
                </a:lnTo>
                <a:lnTo>
                  <a:pt x="69373" y="42416"/>
                </a:lnTo>
                <a:close/>
                <a:moveTo>
                  <a:pt x="86506" y="42416"/>
                </a:moveTo>
                <a:lnTo>
                  <a:pt x="86506" y="50620"/>
                </a:lnTo>
                <a:lnTo>
                  <a:pt x="78023" y="50620"/>
                </a:lnTo>
                <a:lnTo>
                  <a:pt x="78023" y="42416"/>
                </a:lnTo>
                <a:close/>
                <a:moveTo>
                  <a:pt x="95157" y="42416"/>
                </a:moveTo>
                <a:lnTo>
                  <a:pt x="95157" y="50620"/>
                </a:lnTo>
                <a:lnTo>
                  <a:pt x="86730" y="50620"/>
                </a:lnTo>
                <a:lnTo>
                  <a:pt x="86730" y="42416"/>
                </a:lnTo>
                <a:close/>
                <a:moveTo>
                  <a:pt x="103808" y="42416"/>
                </a:moveTo>
                <a:lnTo>
                  <a:pt x="103808" y="50620"/>
                </a:lnTo>
                <a:lnTo>
                  <a:pt x="95380" y="50620"/>
                </a:lnTo>
                <a:lnTo>
                  <a:pt x="95380" y="42416"/>
                </a:lnTo>
                <a:close/>
                <a:moveTo>
                  <a:pt x="112458" y="42416"/>
                </a:moveTo>
                <a:lnTo>
                  <a:pt x="112458" y="50620"/>
                </a:lnTo>
                <a:lnTo>
                  <a:pt x="104031" y="50620"/>
                </a:lnTo>
                <a:lnTo>
                  <a:pt x="104031" y="42416"/>
                </a:lnTo>
                <a:close/>
                <a:moveTo>
                  <a:pt x="121109" y="42416"/>
                </a:moveTo>
                <a:lnTo>
                  <a:pt x="121109" y="50620"/>
                </a:lnTo>
                <a:lnTo>
                  <a:pt x="112681" y="50620"/>
                </a:lnTo>
                <a:lnTo>
                  <a:pt x="112681" y="42416"/>
                </a:lnTo>
                <a:close/>
                <a:moveTo>
                  <a:pt x="129760" y="42416"/>
                </a:moveTo>
                <a:lnTo>
                  <a:pt x="129760" y="50620"/>
                </a:lnTo>
                <a:lnTo>
                  <a:pt x="121332" y="50620"/>
                </a:lnTo>
                <a:lnTo>
                  <a:pt x="121332" y="42416"/>
                </a:lnTo>
                <a:close/>
                <a:moveTo>
                  <a:pt x="138410" y="42416"/>
                </a:moveTo>
                <a:lnTo>
                  <a:pt x="138410" y="50620"/>
                </a:lnTo>
                <a:lnTo>
                  <a:pt x="129983" y="50620"/>
                </a:lnTo>
                <a:lnTo>
                  <a:pt x="129983" y="42416"/>
                </a:lnTo>
                <a:close/>
                <a:moveTo>
                  <a:pt x="147117" y="42416"/>
                </a:moveTo>
                <a:lnTo>
                  <a:pt x="147117" y="50620"/>
                </a:lnTo>
                <a:lnTo>
                  <a:pt x="138633" y="50620"/>
                </a:lnTo>
                <a:lnTo>
                  <a:pt x="138633" y="42416"/>
                </a:lnTo>
                <a:close/>
                <a:moveTo>
                  <a:pt x="155767" y="42416"/>
                </a:moveTo>
                <a:lnTo>
                  <a:pt x="155767" y="50620"/>
                </a:lnTo>
                <a:lnTo>
                  <a:pt x="147340" y="50620"/>
                </a:lnTo>
                <a:lnTo>
                  <a:pt x="147340" y="42416"/>
                </a:lnTo>
                <a:close/>
                <a:moveTo>
                  <a:pt x="164418" y="42416"/>
                </a:moveTo>
                <a:lnTo>
                  <a:pt x="164418" y="50620"/>
                </a:lnTo>
                <a:lnTo>
                  <a:pt x="155990" y="50620"/>
                </a:lnTo>
                <a:lnTo>
                  <a:pt x="155990" y="42416"/>
                </a:lnTo>
                <a:close/>
                <a:moveTo>
                  <a:pt x="173069" y="42416"/>
                </a:moveTo>
                <a:lnTo>
                  <a:pt x="173069" y="50620"/>
                </a:lnTo>
                <a:lnTo>
                  <a:pt x="164641" y="50620"/>
                </a:lnTo>
                <a:lnTo>
                  <a:pt x="164641" y="42416"/>
                </a:lnTo>
                <a:close/>
                <a:moveTo>
                  <a:pt x="181719" y="42416"/>
                </a:moveTo>
                <a:lnTo>
                  <a:pt x="181719" y="50620"/>
                </a:lnTo>
                <a:lnTo>
                  <a:pt x="173292" y="50620"/>
                </a:lnTo>
                <a:lnTo>
                  <a:pt x="173292" y="42416"/>
                </a:lnTo>
                <a:close/>
                <a:moveTo>
                  <a:pt x="190370" y="42416"/>
                </a:moveTo>
                <a:lnTo>
                  <a:pt x="190370" y="50620"/>
                </a:lnTo>
                <a:lnTo>
                  <a:pt x="181942" y="50620"/>
                </a:lnTo>
                <a:lnTo>
                  <a:pt x="181942" y="42416"/>
                </a:lnTo>
                <a:close/>
                <a:moveTo>
                  <a:pt x="199020" y="42416"/>
                </a:moveTo>
                <a:lnTo>
                  <a:pt x="199020" y="50620"/>
                </a:lnTo>
                <a:lnTo>
                  <a:pt x="190593" y="50620"/>
                </a:lnTo>
                <a:lnTo>
                  <a:pt x="190593" y="42416"/>
                </a:lnTo>
                <a:close/>
                <a:moveTo>
                  <a:pt x="207727" y="42416"/>
                </a:moveTo>
                <a:lnTo>
                  <a:pt x="207727" y="50620"/>
                </a:lnTo>
                <a:lnTo>
                  <a:pt x="199244" y="50620"/>
                </a:lnTo>
                <a:lnTo>
                  <a:pt x="199244" y="42416"/>
                </a:lnTo>
                <a:close/>
                <a:moveTo>
                  <a:pt x="216377" y="42416"/>
                </a:moveTo>
                <a:lnTo>
                  <a:pt x="216377" y="50620"/>
                </a:lnTo>
                <a:lnTo>
                  <a:pt x="207950" y="50620"/>
                </a:lnTo>
                <a:lnTo>
                  <a:pt x="207950" y="42416"/>
                </a:lnTo>
                <a:close/>
                <a:moveTo>
                  <a:pt x="225028" y="42416"/>
                </a:moveTo>
                <a:lnTo>
                  <a:pt x="225028" y="50620"/>
                </a:lnTo>
                <a:lnTo>
                  <a:pt x="216601" y="50620"/>
                </a:lnTo>
                <a:lnTo>
                  <a:pt x="216601" y="42416"/>
                </a:lnTo>
                <a:close/>
                <a:moveTo>
                  <a:pt x="233679" y="42416"/>
                </a:moveTo>
                <a:lnTo>
                  <a:pt x="233679" y="50620"/>
                </a:lnTo>
                <a:lnTo>
                  <a:pt x="225251" y="50620"/>
                </a:lnTo>
                <a:lnTo>
                  <a:pt x="225251" y="42416"/>
                </a:lnTo>
                <a:close/>
                <a:moveTo>
                  <a:pt x="242329" y="42416"/>
                </a:moveTo>
                <a:lnTo>
                  <a:pt x="242329" y="50620"/>
                </a:lnTo>
                <a:lnTo>
                  <a:pt x="233902" y="50620"/>
                </a:lnTo>
                <a:lnTo>
                  <a:pt x="233902" y="42416"/>
                </a:lnTo>
                <a:close/>
                <a:moveTo>
                  <a:pt x="250980" y="42416"/>
                </a:moveTo>
                <a:lnTo>
                  <a:pt x="250980" y="50620"/>
                </a:lnTo>
                <a:lnTo>
                  <a:pt x="242553" y="50620"/>
                </a:lnTo>
                <a:lnTo>
                  <a:pt x="242553" y="42416"/>
                </a:lnTo>
                <a:close/>
                <a:moveTo>
                  <a:pt x="259686" y="42416"/>
                </a:moveTo>
                <a:lnTo>
                  <a:pt x="259686" y="50620"/>
                </a:lnTo>
                <a:lnTo>
                  <a:pt x="251203" y="50620"/>
                </a:lnTo>
                <a:lnTo>
                  <a:pt x="251203" y="42416"/>
                </a:lnTo>
                <a:close/>
                <a:moveTo>
                  <a:pt x="268337" y="42416"/>
                </a:moveTo>
                <a:lnTo>
                  <a:pt x="268337" y="50620"/>
                </a:lnTo>
                <a:lnTo>
                  <a:pt x="259910" y="50620"/>
                </a:lnTo>
                <a:lnTo>
                  <a:pt x="259910" y="42416"/>
                </a:lnTo>
                <a:close/>
                <a:moveTo>
                  <a:pt x="276988" y="42416"/>
                </a:moveTo>
                <a:lnTo>
                  <a:pt x="276988" y="50620"/>
                </a:lnTo>
                <a:lnTo>
                  <a:pt x="268560" y="50620"/>
                </a:lnTo>
                <a:lnTo>
                  <a:pt x="268560" y="42416"/>
                </a:lnTo>
                <a:close/>
                <a:moveTo>
                  <a:pt x="17190" y="50843"/>
                </a:moveTo>
                <a:lnTo>
                  <a:pt x="17190" y="59103"/>
                </a:lnTo>
                <a:lnTo>
                  <a:pt x="8762" y="59103"/>
                </a:lnTo>
                <a:lnTo>
                  <a:pt x="8762" y="50843"/>
                </a:lnTo>
                <a:close/>
                <a:moveTo>
                  <a:pt x="25840" y="50843"/>
                </a:moveTo>
                <a:lnTo>
                  <a:pt x="25840" y="59103"/>
                </a:lnTo>
                <a:lnTo>
                  <a:pt x="17413" y="59103"/>
                </a:lnTo>
                <a:lnTo>
                  <a:pt x="17413" y="50843"/>
                </a:lnTo>
                <a:close/>
                <a:moveTo>
                  <a:pt x="34547" y="50843"/>
                </a:moveTo>
                <a:lnTo>
                  <a:pt x="34547" y="59103"/>
                </a:lnTo>
                <a:lnTo>
                  <a:pt x="26064" y="59103"/>
                </a:lnTo>
                <a:lnTo>
                  <a:pt x="26064" y="50843"/>
                </a:lnTo>
                <a:close/>
                <a:moveTo>
                  <a:pt x="43197" y="50843"/>
                </a:moveTo>
                <a:lnTo>
                  <a:pt x="43197" y="59103"/>
                </a:lnTo>
                <a:lnTo>
                  <a:pt x="34770" y="59103"/>
                </a:lnTo>
                <a:lnTo>
                  <a:pt x="34770" y="50843"/>
                </a:lnTo>
                <a:close/>
                <a:moveTo>
                  <a:pt x="51848" y="50843"/>
                </a:moveTo>
                <a:lnTo>
                  <a:pt x="51848" y="59103"/>
                </a:lnTo>
                <a:lnTo>
                  <a:pt x="43421" y="59103"/>
                </a:lnTo>
                <a:lnTo>
                  <a:pt x="43421" y="50843"/>
                </a:lnTo>
                <a:close/>
                <a:moveTo>
                  <a:pt x="60499" y="50843"/>
                </a:moveTo>
                <a:lnTo>
                  <a:pt x="60499" y="59103"/>
                </a:lnTo>
                <a:lnTo>
                  <a:pt x="52071" y="59103"/>
                </a:lnTo>
                <a:lnTo>
                  <a:pt x="52071" y="50843"/>
                </a:lnTo>
                <a:close/>
                <a:moveTo>
                  <a:pt x="69149" y="50843"/>
                </a:moveTo>
                <a:lnTo>
                  <a:pt x="69149" y="59103"/>
                </a:lnTo>
                <a:lnTo>
                  <a:pt x="60722" y="59103"/>
                </a:lnTo>
                <a:lnTo>
                  <a:pt x="60722" y="50843"/>
                </a:lnTo>
                <a:close/>
                <a:moveTo>
                  <a:pt x="77800" y="50843"/>
                </a:moveTo>
                <a:lnTo>
                  <a:pt x="77800" y="59103"/>
                </a:lnTo>
                <a:lnTo>
                  <a:pt x="69373" y="59103"/>
                </a:lnTo>
                <a:lnTo>
                  <a:pt x="69373" y="50843"/>
                </a:lnTo>
                <a:close/>
                <a:moveTo>
                  <a:pt x="86506" y="50843"/>
                </a:moveTo>
                <a:lnTo>
                  <a:pt x="86506" y="59103"/>
                </a:lnTo>
                <a:lnTo>
                  <a:pt x="78023" y="59103"/>
                </a:lnTo>
                <a:lnTo>
                  <a:pt x="78023" y="50843"/>
                </a:lnTo>
                <a:close/>
                <a:moveTo>
                  <a:pt x="95157" y="50843"/>
                </a:moveTo>
                <a:lnTo>
                  <a:pt x="95157" y="59103"/>
                </a:lnTo>
                <a:lnTo>
                  <a:pt x="86730" y="59103"/>
                </a:lnTo>
                <a:lnTo>
                  <a:pt x="86730" y="50843"/>
                </a:lnTo>
                <a:close/>
                <a:moveTo>
                  <a:pt x="103808" y="50843"/>
                </a:moveTo>
                <a:lnTo>
                  <a:pt x="103808" y="59103"/>
                </a:lnTo>
                <a:lnTo>
                  <a:pt x="95380" y="59103"/>
                </a:lnTo>
                <a:lnTo>
                  <a:pt x="95380" y="50843"/>
                </a:lnTo>
                <a:close/>
                <a:moveTo>
                  <a:pt x="112458" y="50843"/>
                </a:moveTo>
                <a:lnTo>
                  <a:pt x="112458" y="59103"/>
                </a:lnTo>
                <a:lnTo>
                  <a:pt x="104031" y="59103"/>
                </a:lnTo>
                <a:lnTo>
                  <a:pt x="104031" y="50843"/>
                </a:lnTo>
                <a:close/>
                <a:moveTo>
                  <a:pt x="121109" y="50843"/>
                </a:moveTo>
                <a:lnTo>
                  <a:pt x="121109" y="59103"/>
                </a:lnTo>
                <a:lnTo>
                  <a:pt x="112681" y="59103"/>
                </a:lnTo>
                <a:lnTo>
                  <a:pt x="112681" y="50843"/>
                </a:lnTo>
                <a:close/>
                <a:moveTo>
                  <a:pt x="129760" y="50843"/>
                </a:moveTo>
                <a:lnTo>
                  <a:pt x="129760" y="59103"/>
                </a:lnTo>
                <a:lnTo>
                  <a:pt x="121332" y="59103"/>
                </a:lnTo>
                <a:lnTo>
                  <a:pt x="121332" y="50843"/>
                </a:lnTo>
                <a:close/>
                <a:moveTo>
                  <a:pt x="138410" y="50843"/>
                </a:moveTo>
                <a:lnTo>
                  <a:pt x="138410" y="59103"/>
                </a:lnTo>
                <a:lnTo>
                  <a:pt x="129983" y="59103"/>
                </a:lnTo>
                <a:lnTo>
                  <a:pt x="129983" y="50843"/>
                </a:lnTo>
                <a:close/>
                <a:moveTo>
                  <a:pt x="147117" y="50843"/>
                </a:moveTo>
                <a:lnTo>
                  <a:pt x="147117" y="59103"/>
                </a:lnTo>
                <a:lnTo>
                  <a:pt x="138633" y="59103"/>
                </a:lnTo>
                <a:lnTo>
                  <a:pt x="138633" y="50843"/>
                </a:lnTo>
                <a:close/>
                <a:moveTo>
                  <a:pt x="155767" y="50843"/>
                </a:moveTo>
                <a:lnTo>
                  <a:pt x="155767" y="59103"/>
                </a:lnTo>
                <a:lnTo>
                  <a:pt x="147340" y="59103"/>
                </a:lnTo>
                <a:lnTo>
                  <a:pt x="147340" y="50843"/>
                </a:lnTo>
                <a:close/>
                <a:moveTo>
                  <a:pt x="164418" y="50843"/>
                </a:moveTo>
                <a:lnTo>
                  <a:pt x="164418" y="59103"/>
                </a:lnTo>
                <a:lnTo>
                  <a:pt x="155990" y="59103"/>
                </a:lnTo>
                <a:lnTo>
                  <a:pt x="155990" y="50843"/>
                </a:lnTo>
                <a:close/>
                <a:moveTo>
                  <a:pt x="173069" y="50843"/>
                </a:moveTo>
                <a:lnTo>
                  <a:pt x="173069" y="59103"/>
                </a:lnTo>
                <a:lnTo>
                  <a:pt x="164641" y="59103"/>
                </a:lnTo>
                <a:lnTo>
                  <a:pt x="164641" y="50843"/>
                </a:lnTo>
                <a:close/>
                <a:moveTo>
                  <a:pt x="181719" y="50843"/>
                </a:moveTo>
                <a:lnTo>
                  <a:pt x="181719" y="59103"/>
                </a:lnTo>
                <a:lnTo>
                  <a:pt x="173292" y="59103"/>
                </a:lnTo>
                <a:lnTo>
                  <a:pt x="173292" y="50843"/>
                </a:lnTo>
                <a:close/>
                <a:moveTo>
                  <a:pt x="190370" y="50843"/>
                </a:moveTo>
                <a:lnTo>
                  <a:pt x="190370" y="59103"/>
                </a:lnTo>
                <a:lnTo>
                  <a:pt x="181942" y="59103"/>
                </a:lnTo>
                <a:lnTo>
                  <a:pt x="181942" y="50843"/>
                </a:lnTo>
                <a:close/>
                <a:moveTo>
                  <a:pt x="199020" y="50843"/>
                </a:moveTo>
                <a:lnTo>
                  <a:pt x="199020" y="59103"/>
                </a:lnTo>
                <a:lnTo>
                  <a:pt x="190593" y="59103"/>
                </a:lnTo>
                <a:lnTo>
                  <a:pt x="190593" y="50843"/>
                </a:lnTo>
                <a:close/>
                <a:moveTo>
                  <a:pt x="207727" y="50843"/>
                </a:moveTo>
                <a:lnTo>
                  <a:pt x="207727" y="59103"/>
                </a:lnTo>
                <a:lnTo>
                  <a:pt x="199244" y="59103"/>
                </a:lnTo>
                <a:lnTo>
                  <a:pt x="199244" y="50843"/>
                </a:lnTo>
                <a:close/>
                <a:moveTo>
                  <a:pt x="216377" y="50843"/>
                </a:moveTo>
                <a:lnTo>
                  <a:pt x="216377" y="59103"/>
                </a:lnTo>
                <a:lnTo>
                  <a:pt x="207950" y="59103"/>
                </a:lnTo>
                <a:lnTo>
                  <a:pt x="207950" y="50843"/>
                </a:lnTo>
                <a:close/>
                <a:moveTo>
                  <a:pt x="225028" y="50843"/>
                </a:moveTo>
                <a:lnTo>
                  <a:pt x="225028" y="59103"/>
                </a:lnTo>
                <a:lnTo>
                  <a:pt x="216601" y="59103"/>
                </a:lnTo>
                <a:lnTo>
                  <a:pt x="216601" y="50843"/>
                </a:lnTo>
                <a:close/>
                <a:moveTo>
                  <a:pt x="233679" y="50843"/>
                </a:moveTo>
                <a:lnTo>
                  <a:pt x="233679" y="59103"/>
                </a:lnTo>
                <a:lnTo>
                  <a:pt x="225251" y="59103"/>
                </a:lnTo>
                <a:lnTo>
                  <a:pt x="225251" y="50843"/>
                </a:lnTo>
                <a:close/>
                <a:moveTo>
                  <a:pt x="242329" y="50843"/>
                </a:moveTo>
                <a:lnTo>
                  <a:pt x="242329" y="59103"/>
                </a:lnTo>
                <a:lnTo>
                  <a:pt x="233902" y="59103"/>
                </a:lnTo>
                <a:lnTo>
                  <a:pt x="233902" y="50843"/>
                </a:lnTo>
                <a:close/>
                <a:moveTo>
                  <a:pt x="250980" y="50843"/>
                </a:moveTo>
                <a:lnTo>
                  <a:pt x="250980" y="59103"/>
                </a:lnTo>
                <a:lnTo>
                  <a:pt x="242553" y="59103"/>
                </a:lnTo>
                <a:lnTo>
                  <a:pt x="242553" y="50843"/>
                </a:lnTo>
                <a:close/>
                <a:moveTo>
                  <a:pt x="259686" y="50843"/>
                </a:moveTo>
                <a:lnTo>
                  <a:pt x="259686" y="59103"/>
                </a:lnTo>
                <a:lnTo>
                  <a:pt x="251203" y="59103"/>
                </a:lnTo>
                <a:lnTo>
                  <a:pt x="251203" y="50843"/>
                </a:lnTo>
                <a:close/>
                <a:moveTo>
                  <a:pt x="268337" y="50843"/>
                </a:moveTo>
                <a:lnTo>
                  <a:pt x="268337" y="59103"/>
                </a:lnTo>
                <a:lnTo>
                  <a:pt x="259910" y="59103"/>
                </a:lnTo>
                <a:lnTo>
                  <a:pt x="259910" y="50843"/>
                </a:lnTo>
                <a:close/>
                <a:moveTo>
                  <a:pt x="276988" y="50843"/>
                </a:moveTo>
                <a:lnTo>
                  <a:pt x="276988" y="59103"/>
                </a:lnTo>
                <a:lnTo>
                  <a:pt x="268560" y="59103"/>
                </a:lnTo>
                <a:lnTo>
                  <a:pt x="268560" y="50843"/>
                </a:lnTo>
                <a:close/>
                <a:moveTo>
                  <a:pt x="17190" y="59326"/>
                </a:moveTo>
                <a:lnTo>
                  <a:pt x="17190" y="67586"/>
                </a:lnTo>
                <a:lnTo>
                  <a:pt x="8762" y="67586"/>
                </a:lnTo>
                <a:lnTo>
                  <a:pt x="8762" y="59326"/>
                </a:lnTo>
                <a:close/>
                <a:moveTo>
                  <a:pt x="25840" y="59326"/>
                </a:moveTo>
                <a:lnTo>
                  <a:pt x="25840" y="67586"/>
                </a:lnTo>
                <a:lnTo>
                  <a:pt x="17413" y="67586"/>
                </a:lnTo>
                <a:lnTo>
                  <a:pt x="17413" y="59326"/>
                </a:lnTo>
                <a:close/>
                <a:moveTo>
                  <a:pt x="34547" y="59326"/>
                </a:moveTo>
                <a:lnTo>
                  <a:pt x="34547" y="67586"/>
                </a:lnTo>
                <a:lnTo>
                  <a:pt x="26064" y="67586"/>
                </a:lnTo>
                <a:lnTo>
                  <a:pt x="26064" y="59326"/>
                </a:lnTo>
                <a:close/>
                <a:moveTo>
                  <a:pt x="43197" y="59326"/>
                </a:moveTo>
                <a:lnTo>
                  <a:pt x="43197" y="67586"/>
                </a:lnTo>
                <a:lnTo>
                  <a:pt x="34770" y="67586"/>
                </a:lnTo>
                <a:lnTo>
                  <a:pt x="34770" y="59326"/>
                </a:lnTo>
                <a:close/>
                <a:moveTo>
                  <a:pt x="51848" y="59326"/>
                </a:moveTo>
                <a:lnTo>
                  <a:pt x="51848" y="67586"/>
                </a:lnTo>
                <a:lnTo>
                  <a:pt x="43421" y="67586"/>
                </a:lnTo>
                <a:lnTo>
                  <a:pt x="43421" y="59326"/>
                </a:lnTo>
                <a:close/>
                <a:moveTo>
                  <a:pt x="60499" y="59326"/>
                </a:moveTo>
                <a:lnTo>
                  <a:pt x="60499" y="67586"/>
                </a:lnTo>
                <a:lnTo>
                  <a:pt x="52071" y="67586"/>
                </a:lnTo>
                <a:lnTo>
                  <a:pt x="52071" y="59326"/>
                </a:lnTo>
                <a:close/>
                <a:moveTo>
                  <a:pt x="69149" y="59326"/>
                </a:moveTo>
                <a:lnTo>
                  <a:pt x="69149" y="67586"/>
                </a:lnTo>
                <a:lnTo>
                  <a:pt x="60722" y="67586"/>
                </a:lnTo>
                <a:lnTo>
                  <a:pt x="60722" y="59326"/>
                </a:lnTo>
                <a:close/>
                <a:moveTo>
                  <a:pt x="77800" y="59326"/>
                </a:moveTo>
                <a:lnTo>
                  <a:pt x="77800" y="67586"/>
                </a:lnTo>
                <a:lnTo>
                  <a:pt x="69373" y="67586"/>
                </a:lnTo>
                <a:lnTo>
                  <a:pt x="69373" y="59326"/>
                </a:lnTo>
                <a:close/>
                <a:moveTo>
                  <a:pt x="86506" y="59326"/>
                </a:moveTo>
                <a:lnTo>
                  <a:pt x="86506" y="67586"/>
                </a:lnTo>
                <a:lnTo>
                  <a:pt x="78023" y="67586"/>
                </a:lnTo>
                <a:lnTo>
                  <a:pt x="78023" y="59326"/>
                </a:lnTo>
                <a:close/>
                <a:moveTo>
                  <a:pt x="95157" y="59326"/>
                </a:moveTo>
                <a:lnTo>
                  <a:pt x="95157" y="67586"/>
                </a:lnTo>
                <a:lnTo>
                  <a:pt x="86730" y="67586"/>
                </a:lnTo>
                <a:lnTo>
                  <a:pt x="86730" y="59326"/>
                </a:lnTo>
                <a:close/>
                <a:moveTo>
                  <a:pt x="103808" y="59326"/>
                </a:moveTo>
                <a:lnTo>
                  <a:pt x="103808" y="67586"/>
                </a:lnTo>
                <a:lnTo>
                  <a:pt x="95380" y="67586"/>
                </a:lnTo>
                <a:lnTo>
                  <a:pt x="95380" y="59326"/>
                </a:lnTo>
                <a:close/>
                <a:moveTo>
                  <a:pt x="112458" y="59326"/>
                </a:moveTo>
                <a:lnTo>
                  <a:pt x="112458" y="67586"/>
                </a:lnTo>
                <a:lnTo>
                  <a:pt x="104031" y="67586"/>
                </a:lnTo>
                <a:lnTo>
                  <a:pt x="104031" y="59326"/>
                </a:lnTo>
                <a:close/>
                <a:moveTo>
                  <a:pt x="121109" y="59326"/>
                </a:moveTo>
                <a:lnTo>
                  <a:pt x="121109" y="67586"/>
                </a:lnTo>
                <a:lnTo>
                  <a:pt x="112681" y="67586"/>
                </a:lnTo>
                <a:lnTo>
                  <a:pt x="112681" y="59326"/>
                </a:lnTo>
                <a:close/>
                <a:moveTo>
                  <a:pt x="129760" y="59326"/>
                </a:moveTo>
                <a:lnTo>
                  <a:pt x="129760" y="67586"/>
                </a:lnTo>
                <a:lnTo>
                  <a:pt x="121332" y="67586"/>
                </a:lnTo>
                <a:lnTo>
                  <a:pt x="121332" y="59326"/>
                </a:lnTo>
                <a:close/>
                <a:moveTo>
                  <a:pt x="138410" y="59326"/>
                </a:moveTo>
                <a:lnTo>
                  <a:pt x="138410" y="67586"/>
                </a:lnTo>
                <a:lnTo>
                  <a:pt x="129983" y="67586"/>
                </a:lnTo>
                <a:lnTo>
                  <a:pt x="129983" y="59326"/>
                </a:lnTo>
                <a:close/>
                <a:moveTo>
                  <a:pt x="147117" y="59326"/>
                </a:moveTo>
                <a:lnTo>
                  <a:pt x="147117" y="67586"/>
                </a:lnTo>
                <a:lnTo>
                  <a:pt x="138633" y="67586"/>
                </a:lnTo>
                <a:lnTo>
                  <a:pt x="138633" y="59326"/>
                </a:lnTo>
                <a:close/>
                <a:moveTo>
                  <a:pt x="155767" y="59326"/>
                </a:moveTo>
                <a:lnTo>
                  <a:pt x="155767" y="67586"/>
                </a:lnTo>
                <a:lnTo>
                  <a:pt x="147340" y="67586"/>
                </a:lnTo>
                <a:lnTo>
                  <a:pt x="147340" y="59326"/>
                </a:lnTo>
                <a:close/>
                <a:moveTo>
                  <a:pt x="164418" y="59326"/>
                </a:moveTo>
                <a:lnTo>
                  <a:pt x="164418" y="67586"/>
                </a:lnTo>
                <a:lnTo>
                  <a:pt x="155990" y="67586"/>
                </a:lnTo>
                <a:lnTo>
                  <a:pt x="155990" y="59326"/>
                </a:lnTo>
                <a:close/>
                <a:moveTo>
                  <a:pt x="173069" y="59326"/>
                </a:moveTo>
                <a:lnTo>
                  <a:pt x="173069" y="67586"/>
                </a:lnTo>
                <a:lnTo>
                  <a:pt x="164641" y="67586"/>
                </a:lnTo>
                <a:lnTo>
                  <a:pt x="164641" y="59326"/>
                </a:lnTo>
                <a:close/>
                <a:moveTo>
                  <a:pt x="181719" y="59326"/>
                </a:moveTo>
                <a:lnTo>
                  <a:pt x="181719" y="67586"/>
                </a:lnTo>
                <a:lnTo>
                  <a:pt x="173292" y="67586"/>
                </a:lnTo>
                <a:lnTo>
                  <a:pt x="173292" y="59326"/>
                </a:lnTo>
                <a:close/>
                <a:moveTo>
                  <a:pt x="190370" y="59326"/>
                </a:moveTo>
                <a:lnTo>
                  <a:pt x="190370" y="67586"/>
                </a:lnTo>
                <a:lnTo>
                  <a:pt x="181942" y="67586"/>
                </a:lnTo>
                <a:lnTo>
                  <a:pt x="181942" y="59326"/>
                </a:lnTo>
                <a:close/>
                <a:moveTo>
                  <a:pt x="199020" y="59326"/>
                </a:moveTo>
                <a:lnTo>
                  <a:pt x="199020" y="67586"/>
                </a:lnTo>
                <a:lnTo>
                  <a:pt x="190593" y="67586"/>
                </a:lnTo>
                <a:lnTo>
                  <a:pt x="190593" y="59326"/>
                </a:lnTo>
                <a:close/>
                <a:moveTo>
                  <a:pt x="207727" y="59326"/>
                </a:moveTo>
                <a:lnTo>
                  <a:pt x="207727" y="67586"/>
                </a:lnTo>
                <a:lnTo>
                  <a:pt x="199244" y="67586"/>
                </a:lnTo>
                <a:lnTo>
                  <a:pt x="199244" y="59326"/>
                </a:lnTo>
                <a:close/>
                <a:moveTo>
                  <a:pt x="216377" y="59326"/>
                </a:moveTo>
                <a:lnTo>
                  <a:pt x="216377" y="67586"/>
                </a:lnTo>
                <a:lnTo>
                  <a:pt x="207950" y="67586"/>
                </a:lnTo>
                <a:lnTo>
                  <a:pt x="207950" y="59326"/>
                </a:lnTo>
                <a:close/>
                <a:moveTo>
                  <a:pt x="225028" y="59326"/>
                </a:moveTo>
                <a:lnTo>
                  <a:pt x="225028" y="67586"/>
                </a:lnTo>
                <a:lnTo>
                  <a:pt x="216601" y="67586"/>
                </a:lnTo>
                <a:lnTo>
                  <a:pt x="216601" y="59326"/>
                </a:lnTo>
                <a:close/>
                <a:moveTo>
                  <a:pt x="233679" y="59326"/>
                </a:moveTo>
                <a:lnTo>
                  <a:pt x="233679" y="67586"/>
                </a:lnTo>
                <a:lnTo>
                  <a:pt x="225251" y="67586"/>
                </a:lnTo>
                <a:lnTo>
                  <a:pt x="225251" y="59326"/>
                </a:lnTo>
                <a:close/>
                <a:moveTo>
                  <a:pt x="242329" y="59326"/>
                </a:moveTo>
                <a:lnTo>
                  <a:pt x="242329" y="67586"/>
                </a:lnTo>
                <a:lnTo>
                  <a:pt x="233902" y="67586"/>
                </a:lnTo>
                <a:lnTo>
                  <a:pt x="233902" y="59326"/>
                </a:lnTo>
                <a:close/>
                <a:moveTo>
                  <a:pt x="250980" y="59326"/>
                </a:moveTo>
                <a:lnTo>
                  <a:pt x="250980" y="67586"/>
                </a:lnTo>
                <a:lnTo>
                  <a:pt x="242553" y="67586"/>
                </a:lnTo>
                <a:lnTo>
                  <a:pt x="242553" y="59326"/>
                </a:lnTo>
                <a:close/>
                <a:moveTo>
                  <a:pt x="259686" y="59326"/>
                </a:moveTo>
                <a:lnTo>
                  <a:pt x="259686" y="67586"/>
                </a:lnTo>
                <a:lnTo>
                  <a:pt x="251203" y="67586"/>
                </a:lnTo>
                <a:lnTo>
                  <a:pt x="251203" y="59326"/>
                </a:lnTo>
                <a:close/>
                <a:moveTo>
                  <a:pt x="268337" y="59326"/>
                </a:moveTo>
                <a:lnTo>
                  <a:pt x="268337" y="67586"/>
                </a:lnTo>
                <a:lnTo>
                  <a:pt x="259910" y="67586"/>
                </a:lnTo>
                <a:lnTo>
                  <a:pt x="259910" y="59326"/>
                </a:lnTo>
                <a:close/>
                <a:moveTo>
                  <a:pt x="276988" y="59326"/>
                </a:moveTo>
                <a:lnTo>
                  <a:pt x="276988" y="67586"/>
                </a:lnTo>
                <a:lnTo>
                  <a:pt x="268560" y="67586"/>
                </a:lnTo>
                <a:lnTo>
                  <a:pt x="268560" y="59326"/>
                </a:lnTo>
                <a:close/>
                <a:moveTo>
                  <a:pt x="17190" y="67810"/>
                </a:moveTo>
                <a:lnTo>
                  <a:pt x="17190" y="76014"/>
                </a:lnTo>
                <a:lnTo>
                  <a:pt x="8762" y="76014"/>
                </a:lnTo>
                <a:lnTo>
                  <a:pt x="8762" y="67810"/>
                </a:lnTo>
                <a:close/>
                <a:moveTo>
                  <a:pt x="25840" y="67810"/>
                </a:moveTo>
                <a:lnTo>
                  <a:pt x="25840" y="76014"/>
                </a:lnTo>
                <a:lnTo>
                  <a:pt x="17413" y="76014"/>
                </a:lnTo>
                <a:lnTo>
                  <a:pt x="17413" y="67810"/>
                </a:lnTo>
                <a:close/>
                <a:moveTo>
                  <a:pt x="34547" y="67810"/>
                </a:moveTo>
                <a:lnTo>
                  <a:pt x="34547" y="76014"/>
                </a:lnTo>
                <a:lnTo>
                  <a:pt x="26064" y="76014"/>
                </a:lnTo>
                <a:lnTo>
                  <a:pt x="26064" y="67810"/>
                </a:lnTo>
                <a:close/>
                <a:moveTo>
                  <a:pt x="43197" y="67810"/>
                </a:moveTo>
                <a:lnTo>
                  <a:pt x="43197" y="76014"/>
                </a:lnTo>
                <a:lnTo>
                  <a:pt x="34770" y="76014"/>
                </a:lnTo>
                <a:lnTo>
                  <a:pt x="34770" y="67810"/>
                </a:lnTo>
                <a:close/>
                <a:moveTo>
                  <a:pt x="51848" y="67810"/>
                </a:moveTo>
                <a:lnTo>
                  <a:pt x="51848" y="76014"/>
                </a:lnTo>
                <a:lnTo>
                  <a:pt x="43421" y="76014"/>
                </a:lnTo>
                <a:lnTo>
                  <a:pt x="43421" y="67810"/>
                </a:lnTo>
                <a:close/>
                <a:moveTo>
                  <a:pt x="60499" y="67810"/>
                </a:moveTo>
                <a:lnTo>
                  <a:pt x="60499" y="76014"/>
                </a:lnTo>
                <a:lnTo>
                  <a:pt x="52071" y="76014"/>
                </a:lnTo>
                <a:lnTo>
                  <a:pt x="52071" y="67810"/>
                </a:lnTo>
                <a:close/>
                <a:moveTo>
                  <a:pt x="69149" y="67810"/>
                </a:moveTo>
                <a:lnTo>
                  <a:pt x="69149" y="76014"/>
                </a:lnTo>
                <a:lnTo>
                  <a:pt x="60722" y="76014"/>
                </a:lnTo>
                <a:lnTo>
                  <a:pt x="60722" y="67810"/>
                </a:lnTo>
                <a:close/>
                <a:moveTo>
                  <a:pt x="77800" y="67810"/>
                </a:moveTo>
                <a:lnTo>
                  <a:pt x="77800" y="76014"/>
                </a:lnTo>
                <a:lnTo>
                  <a:pt x="69373" y="76014"/>
                </a:lnTo>
                <a:lnTo>
                  <a:pt x="69373" y="67810"/>
                </a:lnTo>
                <a:close/>
                <a:moveTo>
                  <a:pt x="86506" y="67810"/>
                </a:moveTo>
                <a:lnTo>
                  <a:pt x="86506" y="76014"/>
                </a:lnTo>
                <a:lnTo>
                  <a:pt x="78023" y="76014"/>
                </a:lnTo>
                <a:lnTo>
                  <a:pt x="78023" y="67810"/>
                </a:lnTo>
                <a:close/>
                <a:moveTo>
                  <a:pt x="95157" y="67810"/>
                </a:moveTo>
                <a:lnTo>
                  <a:pt x="95157" y="76014"/>
                </a:lnTo>
                <a:lnTo>
                  <a:pt x="86730" y="76014"/>
                </a:lnTo>
                <a:lnTo>
                  <a:pt x="86730" y="67810"/>
                </a:lnTo>
                <a:close/>
                <a:moveTo>
                  <a:pt x="103808" y="67810"/>
                </a:moveTo>
                <a:lnTo>
                  <a:pt x="103808" y="76014"/>
                </a:lnTo>
                <a:lnTo>
                  <a:pt x="95380" y="76014"/>
                </a:lnTo>
                <a:lnTo>
                  <a:pt x="95380" y="67810"/>
                </a:lnTo>
                <a:close/>
                <a:moveTo>
                  <a:pt x="112458" y="67810"/>
                </a:moveTo>
                <a:lnTo>
                  <a:pt x="112458" y="76014"/>
                </a:lnTo>
                <a:lnTo>
                  <a:pt x="104031" y="76014"/>
                </a:lnTo>
                <a:lnTo>
                  <a:pt x="104031" y="67810"/>
                </a:lnTo>
                <a:close/>
                <a:moveTo>
                  <a:pt x="121109" y="67810"/>
                </a:moveTo>
                <a:lnTo>
                  <a:pt x="121109" y="76014"/>
                </a:lnTo>
                <a:lnTo>
                  <a:pt x="112681" y="76014"/>
                </a:lnTo>
                <a:lnTo>
                  <a:pt x="112681" y="67810"/>
                </a:lnTo>
                <a:close/>
                <a:moveTo>
                  <a:pt x="129760" y="67810"/>
                </a:moveTo>
                <a:lnTo>
                  <a:pt x="129760" y="76014"/>
                </a:lnTo>
                <a:lnTo>
                  <a:pt x="121332" y="76014"/>
                </a:lnTo>
                <a:lnTo>
                  <a:pt x="121332" y="67810"/>
                </a:lnTo>
                <a:close/>
                <a:moveTo>
                  <a:pt x="138410" y="67810"/>
                </a:moveTo>
                <a:lnTo>
                  <a:pt x="138410" y="76014"/>
                </a:lnTo>
                <a:lnTo>
                  <a:pt x="129983" y="76014"/>
                </a:lnTo>
                <a:lnTo>
                  <a:pt x="129983" y="67810"/>
                </a:lnTo>
                <a:close/>
                <a:moveTo>
                  <a:pt x="147117" y="67810"/>
                </a:moveTo>
                <a:lnTo>
                  <a:pt x="147117" y="76014"/>
                </a:lnTo>
                <a:lnTo>
                  <a:pt x="138633" y="76014"/>
                </a:lnTo>
                <a:lnTo>
                  <a:pt x="138633" y="67810"/>
                </a:lnTo>
                <a:close/>
                <a:moveTo>
                  <a:pt x="155767" y="67810"/>
                </a:moveTo>
                <a:lnTo>
                  <a:pt x="155767" y="76014"/>
                </a:lnTo>
                <a:lnTo>
                  <a:pt x="147340" y="76014"/>
                </a:lnTo>
                <a:lnTo>
                  <a:pt x="147340" y="67810"/>
                </a:lnTo>
                <a:close/>
                <a:moveTo>
                  <a:pt x="164418" y="67810"/>
                </a:moveTo>
                <a:lnTo>
                  <a:pt x="164418" y="76014"/>
                </a:lnTo>
                <a:lnTo>
                  <a:pt x="155990" y="76014"/>
                </a:lnTo>
                <a:lnTo>
                  <a:pt x="155990" y="67810"/>
                </a:lnTo>
                <a:close/>
                <a:moveTo>
                  <a:pt x="173069" y="67810"/>
                </a:moveTo>
                <a:lnTo>
                  <a:pt x="173069" y="76014"/>
                </a:lnTo>
                <a:lnTo>
                  <a:pt x="164641" y="76014"/>
                </a:lnTo>
                <a:lnTo>
                  <a:pt x="164641" y="67810"/>
                </a:lnTo>
                <a:close/>
                <a:moveTo>
                  <a:pt x="181719" y="67810"/>
                </a:moveTo>
                <a:lnTo>
                  <a:pt x="181719" y="76014"/>
                </a:lnTo>
                <a:lnTo>
                  <a:pt x="173292" y="76014"/>
                </a:lnTo>
                <a:lnTo>
                  <a:pt x="173292" y="67810"/>
                </a:lnTo>
                <a:close/>
                <a:moveTo>
                  <a:pt x="190370" y="67810"/>
                </a:moveTo>
                <a:lnTo>
                  <a:pt x="190370" y="76014"/>
                </a:lnTo>
                <a:lnTo>
                  <a:pt x="181942" y="76014"/>
                </a:lnTo>
                <a:lnTo>
                  <a:pt x="181942" y="67810"/>
                </a:lnTo>
                <a:close/>
                <a:moveTo>
                  <a:pt x="199020" y="67810"/>
                </a:moveTo>
                <a:lnTo>
                  <a:pt x="199020" y="76014"/>
                </a:lnTo>
                <a:lnTo>
                  <a:pt x="190593" y="76014"/>
                </a:lnTo>
                <a:lnTo>
                  <a:pt x="190593" y="67810"/>
                </a:lnTo>
                <a:close/>
                <a:moveTo>
                  <a:pt x="207727" y="67810"/>
                </a:moveTo>
                <a:lnTo>
                  <a:pt x="207727" y="76014"/>
                </a:lnTo>
                <a:lnTo>
                  <a:pt x="199244" y="76014"/>
                </a:lnTo>
                <a:lnTo>
                  <a:pt x="199244" y="67810"/>
                </a:lnTo>
                <a:close/>
                <a:moveTo>
                  <a:pt x="216377" y="67810"/>
                </a:moveTo>
                <a:lnTo>
                  <a:pt x="216377" y="76014"/>
                </a:lnTo>
                <a:lnTo>
                  <a:pt x="207950" y="76014"/>
                </a:lnTo>
                <a:lnTo>
                  <a:pt x="207950" y="67810"/>
                </a:lnTo>
                <a:close/>
                <a:moveTo>
                  <a:pt x="225028" y="67810"/>
                </a:moveTo>
                <a:lnTo>
                  <a:pt x="225028" y="76014"/>
                </a:lnTo>
                <a:lnTo>
                  <a:pt x="216601" y="76014"/>
                </a:lnTo>
                <a:lnTo>
                  <a:pt x="216601" y="67810"/>
                </a:lnTo>
                <a:close/>
                <a:moveTo>
                  <a:pt x="233679" y="67810"/>
                </a:moveTo>
                <a:lnTo>
                  <a:pt x="233679" y="76014"/>
                </a:lnTo>
                <a:lnTo>
                  <a:pt x="225251" y="76014"/>
                </a:lnTo>
                <a:lnTo>
                  <a:pt x="225251" y="67810"/>
                </a:lnTo>
                <a:close/>
                <a:moveTo>
                  <a:pt x="242329" y="67810"/>
                </a:moveTo>
                <a:lnTo>
                  <a:pt x="242329" y="76014"/>
                </a:lnTo>
                <a:lnTo>
                  <a:pt x="233902" y="76014"/>
                </a:lnTo>
                <a:lnTo>
                  <a:pt x="233902" y="67810"/>
                </a:lnTo>
                <a:close/>
                <a:moveTo>
                  <a:pt x="250980" y="67810"/>
                </a:moveTo>
                <a:lnTo>
                  <a:pt x="250980" y="76014"/>
                </a:lnTo>
                <a:lnTo>
                  <a:pt x="242553" y="76014"/>
                </a:lnTo>
                <a:lnTo>
                  <a:pt x="242553" y="67810"/>
                </a:lnTo>
                <a:close/>
                <a:moveTo>
                  <a:pt x="259686" y="67810"/>
                </a:moveTo>
                <a:lnTo>
                  <a:pt x="259686" y="76014"/>
                </a:lnTo>
                <a:lnTo>
                  <a:pt x="251203" y="76014"/>
                </a:lnTo>
                <a:lnTo>
                  <a:pt x="251203" y="67810"/>
                </a:lnTo>
                <a:close/>
                <a:moveTo>
                  <a:pt x="268337" y="67810"/>
                </a:moveTo>
                <a:lnTo>
                  <a:pt x="268337" y="76014"/>
                </a:lnTo>
                <a:lnTo>
                  <a:pt x="259910" y="76014"/>
                </a:lnTo>
                <a:lnTo>
                  <a:pt x="259910" y="67810"/>
                </a:lnTo>
                <a:close/>
                <a:moveTo>
                  <a:pt x="276988" y="67810"/>
                </a:moveTo>
                <a:lnTo>
                  <a:pt x="276988" y="76014"/>
                </a:lnTo>
                <a:lnTo>
                  <a:pt x="268560" y="76014"/>
                </a:lnTo>
                <a:lnTo>
                  <a:pt x="268560" y="67810"/>
                </a:lnTo>
                <a:close/>
                <a:moveTo>
                  <a:pt x="17190" y="76237"/>
                </a:moveTo>
                <a:lnTo>
                  <a:pt x="17190" y="84497"/>
                </a:lnTo>
                <a:lnTo>
                  <a:pt x="8762" y="84497"/>
                </a:lnTo>
                <a:lnTo>
                  <a:pt x="8762" y="76237"/>
                </a:lnTo>
                <a:close/>
                <a:moveTo>
                  <a:pt x="25840" y="76237"/>
                </a:moveTo>
                <a:lnTo>
                  <a:pt x="25840" y="84497"/>
                </a:lnTo>
                <a:lnTo>
                  <a:pt x="17413" y="84497"/>
                </a:lnTo>
                <a:lnTo>
                  <a:pt x="17413" y="76237"/>
                </a:lnTo>
                <a:close/>
                <a:moveTo>
                  <a:pt x="34547" y="76237"/>
                </a:moveTo>
                <a:lnTo>
                  <a:pt x="34547" y="84497"/>
                </a:lnTo>
                <a:lnTo>
                  <a:pt x="26064" y="84497"/>
                </a:lnTo>
                <a:lnTo>
                  <a:pt x="26064" y="76237"/>
                </a:lnTo>
                <a:close/>
                <a:moveTo>
                  <a:pt x="43197" y="76237"/>
                </a:moveTo>
                <a:lnTo>
                  <a:pt x="43197" y="84497"/>
                </a:lnTo>
                <a:lnTo>
                  <a:pt x="34770" y="84497"/>
                </a:lnTo>
                <a:lnTo>
                  <a:pt x="34770" y="76237"/>
                </a:lnTo>
                <a:close/>
                <a:moveTo>
                  <a:pt x="51848" y="76237"/>
                </a:moveTo>
                <a:lnTo>
                  <a:pt x="51848" y="84497"/>
                </a:lnTo>
                <a:lnTo>
                  <a:pt x="43421" y="84497"/>
                </a:lnTo>
                <a:lnTo>
                  <a:pt x="43421" y="76237"/>
                </a:lnTo>
                <a:close/>
                <a:moveTo>
                  <a:pt x="60499" y="76237"/>
                </a:moveTo>
                <a:lnTo>
                  <a:pt x="60499" y="84497"/>
                </a:lnTo>
                <a:lnTo>
                  <a:pt x="52071" y="84497"/>
                </a:lnTo>
                <a:lnTo>
                  <a:pt x="52071" y="76237"/>
                </a:lnTo>
                <a:close/>
                <a:moveTo>
                  <a:pt x="69149" y="76237"/>
                </a:moveTo>
                <a:lnTo>
                  <a:pt x="69149" y="84497"/>
                </a:lnTo>
                <a:lnTo>
                  <a:pt x="60722" y="84497"/>
                </a:lnTo>
                <a:lnTo>
                  <a:pt x="60722" y="76237"/>
                </a:lnTo>
                <a:close/>
                <a:moveTo>
                  <a:pt x="77800" y="76237"/>
                </a:moveTo>
                <a:lnTo>
                  <a:pt x="77800" y="84497"/>
                </a:lnTo>
                <a:lnTo>
                  <a:pt x="69373" y="84497"/>
                </a:lnTo>
                <a:lnTo>
                  <a:pt x="69373" y="76237"/>
                </a:lnTo>
                <a:close/>
                <a:moveTo>
                  <a:pt x="86506" y="76237"/>
                </a:moveTo>
                <a:lnTo>
                  <a:pt x="86506" y="84497"/>
                </a:lnTo>
                <a:lnTo>
                  <a:pt x="78023" y="84497"/>
                </a:lnTo>
                <a:lnTo>
                  <a:pt x="78023" y="76237"/>
                </a:lnTo>
                <a:close/>
                <a:moveTo>
                  <a:pt x="95157" y="76237"/>
                </a:moveTo>
                <a:lnTo>
                  <a:pt x="95157" y="84497"/>
                </a:lnTo>
                <a:lnTo>
                  <a:pt x="86730" y="84497"/>
                </a:lnTo>
                <a:lnTo>
                  <a:pt x="86730" y="76237"/>
                </a:lnTo>
                <a:close/>
                <a:moveTo>
                  <a:pt x="103808" y="76237"/>
                </a:moveTo>
                <a:lnTo>
                  <a:pt x="103808" y="84497"/>
                </a:lnTo>
                <a:lnTo>
                  <a:pt x="95380" y="84497"/>
                </a:lnTo>
                <a:lnTo>
                  <a:pt x="95380" y="76237"/>
                </a:lnTo>
                <a:close/>
                <a:moveTo>
                  <a:pt x="112458" y="76237"/>
                </a:moveTo>
                <a:lnTo>
                  <a:pt x="112458" y="84497"/>
                </a:lnTo>
                <a:lnTo>
                  <a:pt x="104031" y="84497"/>
                </a:lnTo>
                <a:lnTo>
                  <a:pt x="104031" y="76237"/>
                </a:lnTo>
                <a:close/>
                <a:moveTo>
                  <a:pt x="121109" y="76237"/>
                </a:moveTo>
                <a:lnTo>
                  <a:pt x="121109" y="84497"/>
                </a:lnTo>
                <a:lnTo>
                  <a:pt x="112681" y="84497"/>
                </a:lnTo>
                <a:lnTo>
                  <a:pt x="112681" y="76237"/>
                </a:lnTo>
                <a:close/>
                <a:moveTo>
                  <a:pt x="129760" y="76237"/>
                </a:moveTo>
                <a:lnTo>
                  <a:pt x="129760" y="84497"/>
                </a:lnTo>
                <a:lnTo>
                  <a:pt x="121332" y="84497"/>
                </a:lnTo>
                <a:lnTo>
                  <a:pt x="121332" y="76237"/>
                </a:lnTo>
                <a:close/>
                <a:moveTo>
                  <a:pt x="138410" y="76237"/>
                </a:moveTo>
                <a:lnTo>
                  <a:pt x="138410" y="84497"/>
                </a:lnTo>
                <a:lnTo>
                  <a:pt x="129983" y="84497"/>
                </a:lnTo>
                <a:lnTo>
                  <a:pt x="129983" y="76237"/>
                </a:lnTo>
                <a:close/>
                <a:moveTo>
                  <a:pt x="147117" y="76237"/>
                </a:moveTo>
                <a:lnTo>
                  <a:pt x="147117" y="84497"/>
                </a:lnTo>
                <a:lnTo>
                  <a:pt x="138633" y="84497"/>
                </a:lnTo>
                <a:lnTo>
                  <a:pt x="138633" y="76237"/>
                </a:lnTo>
                <a:close/>
                <a:moveTo>
                  <a:pt x="155767" y="76237"/>
                </a:moveTo>
                <a:lnTo>
                  <a:pt x="155767" y="84497"/>
                </a:lnTo>
                <a:lnTo>
                  <a:pt x="147340" y="84497"/>
                </a:lnTo>
                <a:lnTo>
                  <a:pt x="147340" y="76237"/>
                </a:lnTo>
                <a:close/>
                <a:moveTo>
                  <a:pt x="164418" y="76237"/>
                </a:moveTo>
                <a:lnTo>
                  <a:pt x="164418" y="84497"/>
                </a:lnTo>
                <a:lnTo>
                  <a:pt x="155990" y="84497"/>
                </a:lnTo>
                <a:lnTo>
                  <a:pt x="155990" y="76237"/>
                </a:lnTo>
                <a:close/>
                <a:moveTo>
                  <a:pt x="173069" y="76237"/>
                </a:moveTo>
                <a:lnTo>
                  <a:pt x="173069" y="84497"/>
                </a:lnTo>
                <a:lnTo>
                  <a:pt x="164641" y="84497"/>
                </a:lnTo>
                <a:lnTo>
                  <a:pt x="164641" y="76237"/>
                </a:lnTo>
                <a:close/>
                <a:moveTo>
                  <a:pt x="181719" y="76237"/>
                </a:moveTo>
                <a:lnTo>
                  <a:pt x="181719" y="84497"/>
                </a:lnTo>
                <a:lnTo>
                  <a:pt x="173292" y="84497"/>
                </a:lnTo>
                <a:lnTo>
                  <a:pt x="173292" y="76237"/>
                </a:lnTo>
                <a:close/>
                <a:moveTo>
                  <a:pt x="190370" y="76237"/>
                </a:moveTo>
                <a:lnTo>
                  <a:pt x="190370" y="84497"/>
                </a:lnTo>
                <a:lnTo>
                  <a:pt x="181942" y="84497"/>
                </a:lnTo>
                <a:lnTo>
                  <a:pt x="181942" y="76237"/>
                </a:lnTo>
                <a:close/>
                <a:moveTo>
                  <a:pt x="199020" y="76237"/>
                </a:moveTo>
                <a:lnTo>
                  <a:pt x="199020" y="84497"/>
                </a:lnTo>
                <a:lnTo>
                  <a:pt x="190593" y="84497"/>
                </a:lnTo>
                <a:lnTo>
                  <a:pt x="190593" y="76237"/>
                </a:lnTo>
                <a:close/>
                <a:moveTo>
                  <a:pt x="207727" y="76237"/>
                </a:moveTo>
                <a:lnTo>
                  <a:pt x="207727" y="84497"/>
                </a:lnTo>
                <a:lnTo>
                  <a:pt x="199244" y="84497"/>
                </a:lnTo>
                <a:lnTo>
                  <a:pt x="199244" y="76237"/>
                </a:lnTo>
                <a:close/>
                <a:moveTo>
                  <a:pt x="216377" y="76237"/>
                </a:moveTo>
                <a:lnTo>
                  <a:pt x="216377" y="84497"/>
                </a:lnTo>
                <a:lnTo>
                  <a:pt x="207950" y="84497"/>
                </a:lnTo>
                <a:lnTo>
                  <a:pt x="207950" y="76237"/>
                </a:lnTo>
                <a:close/>
                <a:moveTo>
                  <a:pt x="225028" y="76237"/>
                </a:moveTo>
                <a:lnTo>
                  <a:pt x="225028" y="84497"/>
                </a:lnTo>
                <a:lnTo>
                  <a:pt x="216601" y="84497"/>
                </a:lnTo>
                <a:lnTo>
                  <a:pt x="216601" y="76237"/>
                </a:lnTo>
                <a:close/>
                <a:moveTo>
                  <a:pt x="233679" y="76237"/>
                </a:moveTo>
                <a:lnTo>
                  <a:pt x="233679" y="84497"/>
                </a:lnTo>
                <a:lnTo>
                  <a:pt x="225251" y="84497"/>
                </a:lnTo>
                <a:lnTo>
                  <a:pt x="225251" y="76237"/>
                </a:lnTo>
                <a:close/>
                <a:moveTo>
                  <a:pt x="242329" y="76237"/>
                </a:moveTo>
                <a:lnTo>
                  <a:pt x="242329" y="84497"/>
                </a:lnTo>
                <a:lnTo>
                  <a:pt x="233902" y="84497"/>
                </a:lnTo>
                <a:lnTo>
                  <a:pt x="233902" y="76237"/>
                </a:lnTo>
                <a:close/>
                <a:moveTo>
                  <a:pt x="250980" y="76237"/>
                </a:moveTo>
                <a:lnTo>
                  <a:pt x="250980" y="84497"/>
                </a:lnTo>
                <a:lnTo>
                  <a:pt x="242553" y="84497"/>
                </a:lnTo>
                <a:lnTo>
                  <a:pt x="242553" y="76237"/>
                </a:lnTo>
                <a:close/>
                <a:moveTo>
                  <a:pt x="259686" y="76237"/>
                </a:moveTo>
                <a:lnTo>
                  <a:pt x="259686" y="84497"/>
                </a:lnTo>
                <a:lnTo>
                  <a:pt x="251203" y="84497"/>
                </a:lnTo>
                <a:lnTo>
                  <a:pt x="251203" y="76237"/>
                </a:lnTo>
                <a:close/>
                <a:moveTo>
                  <a:pt x="268337" y="76237"/>
                </a:moveTo>
                <a:lnTo>
                  <a:pt x="268337" y="84497"/>
                </a:lnTo>
                <a:lnTo>
                  <a:pt x="259910" y="84497"/>
                </a:lnTo>
                <a:lnTo>
                  <a:pt x="259910" y="76237"/>
                </a:lnTo>
                <a:close/>
                <a:moveTo>
                  <a:pt x="276988" y="76237"/>
                </a:moveTo>
                <a:lnTo>
                  <a:pt x="276988" y="84497"/>
                </a:lnTo>
                <a:lnTo>
                  <a:pt x="268560" y="84497"/>
                </a:lnTo>
                <a:lnTo>
                  <a:pt x="268560" y="76237"/>
                </a:lnTo>
                <a:close/>
                <a:moveTo>
                  <a:pt x="17190" y="84720"/>
                </a:moveTo>
                <a:lnTo>
                  <a:pt x="17190" y="92924"/>
                </a:lnTo>
                <a:lnTo>
                  <a:pt x="8762" y="92924"/>
                </a:lnTo>
                <a:lnTo>
                  <a:pt x="8762" y="84720"/>
                </a:lnTo>
                <a:close/>
                <a:moveTo>
                  <a:pt x="25840" y="84720"/>
                </a:moveTo>
                <a:lnTo>
                  <a:pt x="25840" y="92924"/>
                </a:lnTo>
                <a:lnTo>
                  <a:pt x="17413" y="92924"/>
                </a:lnTo>
                <a:lnTo>
                  <a:pt x="17413" y="84720"/>
                </a:lnTo>
                <a:close/>
                <a:moveTo>
                  <a:pt x="34547" y="84720"/>
                </a:moveTo>
                <a:lnTo>
                  <a:pt x="34547" y="92924"/>
                </a:lnTo>
                <a:lnTo>
                  <a:pt x="26064" y="92924"/>
                </a:lnTo>
                <a:lnTo>
                  <a:pt x="26064" y="84720"/>
                </a:lnTo>
                <a:close/>
                <a:moveTo>
                  <a:pt x="43197" y="84720"/>
                </a:moveTo>
                <a:lnTo>
                  <a:pt x="43197" y="92924"/>
                </a:lnTo>
                <a:lnTo>
                  <a:pt x="34770" y="92924"/>
                </a:lnTo>
                <a:lnTo>
                  <a:pt x="34770" y="84720"/>
                </a:lnTo>
                <a:close/>
                <a:moveTo>
                  <a:pt x="51848" y="84720"/>
                </a:moveTo>
                <a:lnTo>
                  <a:pt x="51848" y="92924"/>
                </a:lnTo>
                <a:lnTo>
                  <a:pt x="43421" y="92924"/>
                </a:lnTo>
                <a:lnTo>
                  <a:pt x="43421" y="84720"/>
                </a:lnTo>
                <a:close/>
                <a:moveTo>
                  <a:pt x="60499" y="84720"/>
                </a:moveTo>
                <a:lnTo>
                  <a:pt x="60499" y="92924"/>
                </a:lnTo>
                <a:lnTo>
                  <a:pt x="52071" y="92924"/>
                </a:lnTo>
                <a:lnTo>
                  <a:pt x="52071" y="84720"/>
                </a:lnTo>
                <a:close/>
                <a:moveTo>
                  <a:pt x="69149" y="84720"/>
                </a:moveTo>
                <a:lnTo>
                  <a:pt x="69149" y="92924"/>
                </a:lnTo>
                <a:lnTo>
                  <a:pt x="60722" y="92924"/>
                </a:lnTo>
                <a:lnTo>
                  <a:pt x="60722" y="84720"/>
                </a:lnTo>
                <a:close/>
                <a:moveTo>
                  <a:pt x="77800" y="84720"/>
                </a:moveTo>
                <a:lnTo>
                  <a:pt x="77800" y="92924"/>
                </a:lnTo>
                <a:lnTo>
                  <a:pt x="69373" y="92924"/>
                </a:lnTo>
                <a:lnTo>
                  <a:pt x="69373" y="84720"/>
                </a:lnTo>
                <a:close/>
                <a:moveTo>
                  <a:pt x="86506" y="84720"/>
                </a:moveTo>
                <a:lnTo>
                  <a:pt x="86506" y="92924"/>
                </a:lnTo>
                <a:lnTo>
                  <a:pt x="78023" y="92924"/>
                </a:lnTo>
                <a:lnTo>
                  <a:pt x="78023" y="84720"/>
                </a:lnTo>
                <a:close/>
                <a:moveTo>
                  <a:pt x="95157" y="84720"/>
                </a:moveTo>
                <a:lnTo>
                  <a:pt x="95157" y="92924"/>
                </a:lnTo>
                <a:lnTo>
                  <a:pt x="86730" y="92924"/>
                </a:lnTo>
                <a:lnTo>
                  <a:pt x="86730" y="84720"/>
                </a:lnTo>
                <a:close/>
                <a:moveTo>
                  <a:pt x="103808" y="84720"/>
                </a:moveTo>
                <a:lnTo>
                  <a:pt x="103808" y="92924"/>
                </a:lnTo>
                <a:lnTo>
                  <a:pt x="95380" y="92924"/>
                </a:lnTo>
                <a:lnTo>
                  <a:pt x="95380" y="84720"/>
                </a:lnTo>
                <a:close/>
                <a:moveTo>
                  <a:pt x="112458" y="84720"/>
                </a:moveTo>
                <a:lnTo>
                  <a:pt x="112458" y="92924"/>
                </a:lnTo>
                <a:lnTo>
                  <a:pt x="104031" y="92924"/>
                </a:lnTo>
                <a:lnTo>
                  <a:pt x="104031" y="84720"/>
                </a:lnTo>
                <a:close/>
                <a:moveTo>
                  <a:pt x="121109" y="84720"/>
                </a:moveTo>
                <a:lnTo>
                  <a:pt x="121109" y="92924"/>
                </a:lnTo>
                <a:lnTo>
                  <a:pt x="112681" y="92924"/>
                </a:lnTo>
                <a:lnTo>
                  <a:pt x="112681" y="84720"/>
                </a:lnTo>
                <a:close/>
                <a:moveTo>
                  <a:pt x="129760" y="84720"/>
                </a:moveTo>
                <a:lnTo>
                  <a:pt x="129760" y="92924"/>
                </a:lnTo>
                <a:lnTo>
                  <a:pt x="121332" y="92924"/>
                </a:lnTo>
                <a:lnTo>
                  <a:pt x="121332" y="84720"/>
                </a:lnTo>
                <a:close/>
                <a:moveTo>
                  <a:pt x="138410" y="84720"/>
                </a:moveTo>
                <a:lnTo>
                  <a:pt x="138410" y="92924"/>
                </a:lnTo>
                <a:lnTo>
                  <a:pt x="129983" y="92924"/>
                </a:lnTo>
                <a:lnTo>
                  <a:pt x="129983" y="84720"/>
                </a:lnTo>
                <a:close/>
                <a:moveTo>
                  <a:pt x="147117" y="84720"/>
                </a:moveTo>
                <a:lnTo>
                  <a:pt x="147117" y="92924"/>
                </a:lnTo>
                <a:lnTo>
                  <a:pt x="138633" y="92924"/>
                </a:lnTo>
                <a:lnTo>
                  <a:pt x="138633" y="84720"/>
                </a:lnTo>
                <a:close/>
                <a:moveTo>
                  <a:pt x="155767" y="84720"/>
                </a:moveTo>
                <a:lnTo>
                  <a:pt x="155767" y="92924"/>
                </a:lnTo>
                <a:lnTo>
                  <a:pt x="147340" y="92924"/>
                </a:lnTo>
                <a:lnTo>
                  <a:pt x="147340" y="84720"/>
                </a:lnTo>
                <a:close/>
                <a:moveTo>
                  <a:pt x="164418" y="84720"/>
                </a:moveTo>
                <a:lnTo>
                  <a:pt x="164418" y="92924"/>
                </a:lnTo>
                <a:lnTo>
                  <a:pt x="155990" y="92924"/>
                </a:lnTo>
                <a:lnTo>
                  <a:pt x="155990" y="84720"/>
                </a:lnTo>
                <a:close/>
                <a:moveTo>
                  <a:pt x="173069" y="84720"/>
                </a:moveTo>
                <a:lnTo>
                  <a:pt x="173069" y="92924"/>
                </a:lnTo>
                <a:lnTo>
                  <a:pt x="164641" y="92924"/>
                </a:lnTo>
                <a:lnTo>
                  <a:pt x="164641" y="84720"/>
                </a:lnTo>
                <a:close/>
                <a:moveTo>
                  <a:pt x="181719" y="84720"/>
                </a:moveTo>
                <a:lnTo>
                  <a:pt x="181719" y="92924"/>
                </a:lnTo>
                <a:lnTo>
                  <a:pt x="173292" y="92924"/>
                </a:lnTo>
                <a:lnTo>
                  <a:pt x="173292" y="84720"/>
                </a:lnTo>
                <a:close/>
                <a:moveTo>
                  <a:pt x="190370" y="84720"/>
                </a:moveTo>
                <a:lnTo>
                  <a:pt x="190370" y="92924"/>
                </a:lnTo>
                <a:lnTo>
                  <a:pt x="181942" y="92924"/>
                </a:lnTo>
                <a:lnTo>
                  <a:pt x="181942" y="84720"/>
                </a:lnTo>
                <a:close/>
                <a:moveTo>
                  <a:pt x="199020" y="84720"/>
                </a:moveTo>
                <a:lnTo>
                  <a:pt x="199020" y="92924"/>
                </a:lnTo>
                <a:lnTo>
                  <a:pt x="190593" y="92924"/>
                </a:lnTo>
                <a:lnTo>
                  <a:pt x="190593" y="84720"/>
                </a:lnTo>
                <a:close/>
                <a:moveTo>
                  <a:pt x="207727" y="84720"/>
                </a:moveTo>
                <a:lnTo>
                  <a:pt x="207727" y="92924"/>
                </a:lnTo>
                <a:lnTo>
                  <a:pt x="199244" y="92924"/>
                </a:lnTo>
                <a:lnTo>
                  <a:pt x="199244" y="84720"/>
                </a:lnTo>
                <a:close/>
                <a:moveTo>
                  <a:pt x="216377" y="84720"/>
                </a:moveTo>
                <a:lnTo>
                  <a:pt x="216377" y="92924"/>
                </a:lnTo>
                <a:lnTo>
                  <a:pt x="207950" y="92924"/>
                </a:lnTo>
                <a:lnTo>
                  <a:pt x="207950" y="84720"/>
                </a:lnTo>
                <a:close/>
                <a:moveTo>
                  <a:pt x="225028" y="84720"/>
                </a:moveTo>
                <a:lnTo>
                  <a:pt x="225028" y="92924"/>
                </a:lnTo>
                <a:lnTo>
                  <a:pt x="216601" y="92924"/>
                </a:lnTo>
                <a:lnTo>
                  <a:pt x="216601" y="84720"/>
                </a:lnTo>
                <a:close/>
                <a:moveTo>
                  <a:pt x="233679" y="84720"/>
                </a:moveTo>
                <a:lnTo>
                  <a:pt x="233679" y="92924"/>
                </a:lnTo>
                <a:lnTo>
                  <a:pt x="225251" y="92924"/>
                </a:lnTo>
                <a:lnTo>
                  <a:pt x="225251" y="84720"/>
                </a:lnTo>
                <a:close/>
                <a:moveTo>
                  <a:pt x="242329" y="84720"/>
                </a:moveTo>
                <a:lnTo>
                  <a:pt x="242329" y="92924"/>
                </a:lnTo>
                <a:lnTo>
                  <a:pt x="233902" y="92924"/>
                </a:lnTo>
                <a:lnTo>
                  <a:pt x="233902" y="84720"/>
                </a:lnTo>
                <a:close/>
                <a:moveTo>
                  <a:pt x="250980" y="84720"/>
                </a:moveTo>
                <a:lnTo>
                  <a:pt x="250980" y="92924"/>
                </a:lnTo>
                <a:lnTo>
                  <a:pt x="242553" y="92924"/>
                </a:lnTo>
                <a:lnTo>
                  <a:pt x="242553" y="84720"/>
                </a:lnTo>
                <a:close/>
                <a:moveTo>
                  <a:pt x="259686" y="84720"/>
                </a:moveTo>
                <a:lnTo>
                  <a:pt x="259686" y="92924"/>
                </a:lnTo>
                <a:lnTo>
                  <a:pt x="251203" y="92924"/>
                </a:lnTo>
                <a:lnTo>
                  <a:pt x="251203" y="84720"/>
                </a:lnTo>
                <a:close/>
                <a:moveTo>
                  <a:pt x="268337" y="84720"/>
                </a:moveTo>
                <a:lnTo>
                  <a:pt x="268337" y="92924"/>
                </a:lnTo>
                <a:lnTo>
                  <a:pt x="259910" y="92924"/>
                </a:lnTo>
                <a:lnTo>
                  <a:pt x="259910" y="84720"/>
                </a:lnTo>
                <a:close/>
                <a:moveTo>
                  <a:pt x="276988" y="84720"/>
                </a:moveTo>
                <a:lnTo>
                  <a:pt x="276988" y="92924"/>
                </a:lnTo>
                <a:lnTo>
                  <a:pt x="268560" y="92924"/>
                </a:lnTo>
                <a:lnTo>
                  <a:pt x="268560" y="84720"/>
                </a:lnTo>
                <a:close/>
                <a:moveTo>
                  <a:pt x="17190" y="93148"/>
                </a:moveTo>
                <a:lnTo>
                  <a:pt x="17190" y="101408"/>
                </a:lnTo>
                <a:lnTo>
                  <a:pt x="8762" y="101408"/>
                </a:lnTo>
                <a:lnTo>
                  <a:pt x="8762" y="93148"/>
                </a:lnTo>
                <a:close/>
                <a:moveTo>
                  <a:pt x="25840" y="93148"/>
                </a:moveTo>
                <a:lnTo>
                  <a:pt x="25840" y="101408"/>
                </a:lnTo>
                <a:lnTo>
                  <a:pt x="17413" y="101408"/>
                </a:lnTo>
                <a:lnTo>
                  <a:pt x="17413" y="93148"/>
                </a:lnTo>
                <a:close/>
                <a:moveTo>
                  <a:pt x="34547" y="93148"/>
                </a:moveTo>
                <a:lnTo>
                  <a:pt x="34547" y="101408"/>
                </a:lnTo>
                <a:lnTo>
                  <a:pt x="26064" y="101408"/>
                </a:lnTo>
                <a:lnTo>
                  <a:pt x="26064" y="93148"/>
                </a:lnTo>
                <a:close/>
                <a:moveTo>
                  <a:pt x="43197" y="93148"/>
                </a:moveTo>
                <a:lnTo>
                  <a:pt x="43197" y="101408"/>
                </a:lnTo>
                <a:lnTo>
                  <a:pt x="34770" y="101408"/>
                </a:lnTo>
                <a:lnTo>
                  <a:pt x="34770" y="93148"/>
                </a:lnTo>
                <a:close/>
                <a:moveTo>
                  <a:pt x="51848" y="93148"/>
                </a:moveTo>
                <a:lnTo>
                  <a:pt x="51848" y="101408"/>
                </a:lnTo>
                <a:lnTo>
                  <a:pt x="43421" y="101408"/>
                </a:lnTo>
                <a:lnTo>
                  <a:pt x="43421" y="93148"/>
                </a:lnTo>
                <a:close/>
                <a:moveTo>
                  <a:pt x="60499" y="93148"/>
                </a:moveTo>
                <a:lnTo>
                  <a:pt x="60499" y="101408"/>
                </a:lnTo>
                <a:lnTo>
                  <a:pt x="52071" y="101408"/>
                </a:lnTo>
                <a:lnTo>
                  <a:pt x="52071" y="93148"/>
                </a:lnTo>
                <a:close/>
                <a:moveTo>
                  <a:pt x="69149" y="93148"/>
                </a:moveTo>
                <a:lnTo>
                  <a:pt x="69149" y="101408"/>
                </a:lnTo>
                <a:lnTo>
                  <a:pt x="60722" y="101408"/>
                </a:lnTo>
                <a:lnTo>
                  <a:pt x="60722" y="93148"/>
                </a:lnTo>
                <a:close/>
                <a:moveTo>
                  <a:pt x="77800" y="93148"/>
                </a:moveTo>
                <a:lnTo>
                  <a:pt x="77800" y="101408"/>
                </a:lnTo>
                <a:lnTo>
                  <a:pt x="69373" y="101408"/>
                </a:lnTo>
                <a:lnTo>
                  <a:pt x="69373" y="93148"/>
                </a:lnTo>
                <a:close/>
                <a:moveTo>
                  <a:pt x="86506" y="93148"/>
                </a:moveTo>
                <a:lnTo>
                  <a:pt x="86506" y="101408"/>
                </a:lnTo>
                <a:lnTo>
                  <a:pt x="78023" y="101408"/>
                </a:lnTo>
                <a:lnTo>
                  <a:pt x="78023" y="93148"/>
                </a:lnTo>
                <a:close/>
                <a:moveTo>
                  <a:pt x="95157" y="93148"/>
                </a:moveTo>
                <a:lnTo>
                  <a:pt x="95157" y="101408"/>
                </a:lnTo>
                <a:lnTo>
                  <a:pt x="86730" y="101408"/>
                </a:lnTo>
                <a:lnTo>
                  <a:pt x="86730" y="93148"/>
                </a:lnTo>
                <a:close/>
                <a:moveTo>
                  <a:pt x="103808" y="93148"/>
                </a:moveTo>
                <a:lnTo>
                  <a:pt x="103808" y="101408"/>
                </a:lnTo>
                <a:lnTo>
                  <a:pt x="95380" y="101408"/>
                </a:lnTo>
                <a:lnTo>
                  <a:pt x="95380" y="93148"/>
                </a:lnTo>
                <a:close/>
                <a:moveTo>
                  <a:pt x="112458" y="93148"/>
                </a:moveTo>
                <a:lnTo>
                  <a:pt x="112458" y="101408"/>
                </a:lnTo>
                <a:lnTo>
                  <a:pt x="104031" y="101408"/>
                </a:lnTo>
                <a:lnTo>
                  <a:pt x="104031" y="93148"/>
                </a:lnTo>
                <a:close/>
                <a:moveTo>
                  <a:pt x="121109" y="93148"/>
                </a:moveTo>
                <a:lnTo>
                  <a:pt x="121109" y="101408"/>
                </a:lnTo>
                <a:lnTo>
                  <a:pt x="112681" y="101408"/>
                </a:lnTo>
                <a:lnTo>
                  <a:pt x="112681" y="93148"/>
                </a:lnTo>
                <a:close/>
                <a:moveTo>
                  <a:pt x="129760" y="93148"/>
                </a:moveTo>
                <a:lnTo>
                  <a:pt x="129760" y="101408"/>
                </a:lnTo>
                <a:lnTo>
                  <a:pt x="121332" y="101408"/>
                </a:lnTo>
                <a:lnTo>
                  <a:pt x="121332" y="93148"/>
                </a:lnTo>
                <a:close/>
                <a:moveTo>
                  <a:pt x="138410" y="93148"/>
                </a:moveTo>
                <a:lnTo>
                  <a:pt x="138410" y="101408"/>
                </a:lnTo>
                <a:lnTo>
                  <a:pt x="129983" y="101408"/>
                </a:lnTo>
                <a:lnTo>
                  <a:pt x="129983" y="93148"/>
                </a:lnTo>
                <a:close/>
                <a:moveTo>
                  <a:pt x="147117" y="93148"/>
                </a:moveTo>
                <a:lnTo>
                  <a:pt x="147117" y="101408"/>
                </a:lnTo>
                <a:lnTo>
                  <a:pt x="138633" y="101408"/>
                </a:lnTo>
                <a:lnTo>
                  <a:pt x="138633" y="93148"/>
                </a:lnTo>
                <a:close/>
                <a:moveTo>
                  <a:pt x="155767" y="93148"/>
                </a:moveTo>
                <a:lnTo>
                  <a:pt x="155767" y="101408"/>
                </a:lnTo>
                <a:lnTo>
                  <a:pt x="147340" y="101408"/>
                </a:lnTo>
                <a:lnTo>
                  <a:pt x="147340" y="93148"/>
                </a:lnTo>
                <a:close/>
                <a:moveTo>
                  <a:pt x="164418" y="93148"/>
                </a:moveTo>
                <a:lnTo>
                  <a:pt x="164418" y="101408"/>
                </a:lnTo>
                <a:lnTo>
                  <a:pt x="155990" y="101408"/>
                </a:lnTo>
                <a:lnTo>
                  <a:pt x="155990" y="93148"/>
                </a:lnTo>
                <a:close/>
                <a:moveTo>
                  <a:pt x="173069" y="93148"/>
                </a:moveTo>
                <a:lnTo>
                  <a:pt x="173069" y="101408"/>
                </a:lnTo>
                <a:lnTo>
                  <a:pt x="164641" y="101408"/>
                </a:lnTo>
                <a:lnTo>
                  <a:pt x="164641" y="93148"/>
                </a:lnTo>
                <a:close/>
                <a:moveTo>
                  <a:pt x="181719" y="93148"/>
                </a:moveTo>
                <a:lnTo>
                  <a:pt x="181719" y="101408"/>
                </a:lnTo>
                <a:lnTo>
                  <a:pt x="173292" y="101408"/>
                </a:lnTo>
                <a:lnTo>
                  <a:pt x="173292" y="93148"/>
                </a:lnTo>
                <a:close/>
                <a:moveTo>
                  <a:pt x="190370" y="93148"/>
                </a:moveTo>
                <a:lnTo>
                  <a:pt x="190370" y="101408"/>
                </a:lnTo>
                <a:lnTo>
                  <a:pt x="181942" y="101408"/>
                </a:lnTo>
                <a:lnTo>
                  <a:pt x="181942" y="93148"/>
                </a:lnTo>
                <a:close/>
                <a:moveTo>
                  <a:pt x="199020" y="93148"/>
                </a:moveTo>
                <a:lnTo>
                  <a:pt x="199020" y="101408"/>
                </a:lnTo>
                <a:lnTo>
                  <a:pt x="190593" y="101408"/>
                </a:lnTo>
                <a:lnTo>
                  <a:pt x="190593" y="93148"/>
                </a:lnTo>
                <a:close/>
                <a:moveTo>
                  <a:pt x="207727" y="93148"/>
                </a:moveTo>
                <a:lnTo>
                  <a:pt x="207727" y="101408"/>
                </a:lnTo>
                <a:lnTo>
                  <a:pt x="199244" y="101408"/>
                </a:lnTo>
                <a:lnTo>
                  <a:pt x="199244" y="93148"/>
                </a:lnTo>
                <a:close/>
                <a:moveTo>
                  <a:pt x="216377" y="93148"/>
                </a:moveTo>
                <a:lnTo>
                  <a:pt x="216377" y="101408"/>
                </a:lnTo>
                <a:lnTo>
                  <a:pt x="207950" y="101408"/>
                </a:lnTo>
                <a:lnTo>
                  <a:pt x="207950" y="93148"/>
                </a:lnTo>
                <a:close/>
                <a:moveTo>
                  <a:pt x="225028" y="93148"/>
                </a:moveTo>
                <a:lnTo>
                  <a:pt x="225028" y="101408"/>
                </a:lnTo>
                <a:lnTo>
                  <a:pt x="216601" y="101408"/>
                </a:lnTo>
                <a:lnTo>
                  <a:pt x="216601" y="93148"/>
                </a:lnTo>
                <a:close/>
                <a:moveTo>
                  <a:pt x="233679" y="93148"/>
                </a:moveTo>
                <a:lnTo>
                  <a:pt x="233679" y="101408"/>
                </a:lnTo>
                <a:lnTo>
                  <a:pt x="225251" y="101408"/>
                </a:lnTo>
                <a:lnTo>
                  <a:pt x="225251" y="93148"/>
                </a:lnTo>
                <a:close/>
                <a:moveTo>
                  <a:pt x="242329" y="93148"/>
                </a:moveTo>
                <a:lnTo>
                  <a:pt x="242329" y="101408"/>
                </a:lnTo>
                <a:lnTo>
                  <a:pt x="233902" y="101408"/>
                </a:lnTo>
                <a:lnTo>
                  <a:pt x="233902" y="93148"/>
                </a:lnTo>
                <a:close/>
                <a:moveTo>
                  <a:pt x="250980" y="93148"/>
                </a:moveTo>
                <a:lnTo>
                  <a:pt x="250980" y="101408"/>
                </a:lnTo>
                <a:lnTo>
                  <a:pt x="242553" y="101408"/>
                </a:lnTo>
                <a:lnTo>
                  <a:pt x="242553" y="93148"/>
                </a:lnTo>
                <a:close/>
                <a:moveTo>
                  <a:pt x="259686" y="93148"/>
                </a:moveTo>
                <a:lnTo>
                  <a:pt x="259686" y="101408"/>
                </a:lnTo>
                <a:lnTo>
                  <a:pt x="251203" y="101408"/>
                </a:lnTo>
                <a:lnTo>
                  <a:pt x="251203" y="93148"/>
                </a:lnTo>
                <a:close/>
                <a:moveTo>
                  <a:pt x="268337" y="93148"/>
                </a:moveTo>
                <a:lnTo>
                  <a:pt x="268337" y="101408"/>
                </a:lnTo>
                <a:lnTo>
                  <a:pt x="259910" y="101408"/>
                </a:lnTo>
                <a:lnTo>
                  <a:pt x="259910" y="93148"/>
                </a:lnTo>
                <a:close/>
                <a:moveTo>
                  <a:pt x="276988" y="93148"/>
                </a:moveTo>
                <a:lnTo>
                  <a:pt x="276988" y="101408"/>
                </a:lnTo>
                <a:lnTo>
                  <a:pt x="268560" y="101408"/>
                </a:lnTo>
                <a:lnTo>
                  <a:pt x="268560" y="93148"/>
                </a:lnTo>
                <a:close/>
                <a:moveTo>
                  <a:pt x="17190" y="101631"/>
                </a:moveTo>
                <a:lnTo>
                  <a:pt x="17190" y="109891"/>
                </a:lnTo>
                <a:lnTo>
                  <a:pt x="8762" y="109891"/>
                </a:lnTo>
                <a:lnTo>
                  <a:pt x="8762" y="101631"/>
                </a:lnTo>
                <a:close/>
                <a:moveTo>
                  <a:pt x="25840" y="101631"/>
                </a:moveTo>
                <a:lnTo>
                  <a:pt x="25840" y="109891"/>
                </a:lnTo>
                <a:lnTo>
                  <a:pt x="17413" y="109891"/>
                </a:lnTo>
                <a:lnTo>
                  <a:pt x="17413" y="101631"/>
                </a:lnTo>
                <a:close/>
                <a:moveTo>
                  <a:pt x="34547" y="101631"/>
                </a:moveTo>
                <a:lnTo>
                  <a:pt x="34547" y="109891"/>
                </a:lnTo>
                <a:lnTo>
                  <a:pt x="26064" y="109891"/>
                </a:lnTo>
                <a:lnTo>
                  <a:pt x="26064" y="101631"/>
                </a:lnTo>
                <a:close/>
                <a:moveTo>
                  <a:pt x="43197" y="101631"/>
                </a:moveTo>
                <a:lnTo>
                  <a:pt x="43197" y="109891"/>
                </a:lnTo>
                <a:lnTo>
                  <a:pt x="34770" y="109891"/>
                </a:lnTo>
                <a:lnTo>
                  <a:pt x="34770" y="101631"/>
                </a:lnTo>
                <a:close/>
                <a:moveTo>
                  <a:pt x="51848" y="101631"/>
                </a:moveTo>
                <a:lnTo>
                  <a:pt x="51848" y="109891"/>
                </a:lnTo>
                <a:lnTo>
                  <a:pt x="43421" y="109891"/>
                </a:lnTo>
                <a:lnTo>
                  <a:pt x="43421" y="101631"/>
                </a:lnTo>
                <a:close/>
                <a:moveTo>
                  <a:pt x="60499" y="101631"/>
                </a:moveTo>
                <a:lnTo>
                  <a:pt x="60499" y="109891"/>
                </a:lnTo>
                <a:lnTo>
                  <a:pt x="52071" y="109891"/>
                </a:lnTo>
                <a:lnTo>
                  <a:pt x="52071" y="101631"/>
                </a:lnTo>
                <a:close/>
                <a:moveTo>
                  <a:pt x="69149" y="101631"/>
                </a:moveTo>
                <a:lnTo>
                  <a:pt x="69149" y="109891"/>
                </a:lnTo>
                <a:lnTo>
                  <a:pt x="60722" y="109891"/>
                </a:lnTo>
                <a:lnTo>
                  <a:pt x="60722" y="101631"/>
                </a:lnTo>
                <a:close/>
                <a:moveTo>
                  <a:pt x="77800" y="101631"/>
                </a:moveTo>
                <a:lnTo>
                  <a:pt x="77800" y="109891"/>
                </a:lnTo>
                <a:lnTo>
                  <a:pt x="69373" y="109891"/>
                </a:lnTo>
                <a:lnTo>
                  <a:pt x="69373" y="101631"/>
                </a:lnTo>
                <a:close/>
                <a:moveTo>
                  <a:pt x="86506" y="101631"/>
                </a:moveTo>
                <a:lnTo>
                  <a:pt x="86506" y="109891"/>
                </a:lnTo>
                <a:lnTo>
                  <a:pt x="78023" y="109891"/>
                </a:lnTo>
                <a:lnTo>
                  <a:pt x="78023" y="101631"/>
                </a:lnTo>
                <a:close/>
                <a:moveTo>
                  <a:pt x="95157" y="101631"/>
                </a:moveTo>
                <a:lnTo>
                  <a:pt x="95157" y="109891"/>
                </a:lnTo>
                <a:lnTo>
                  <a:pt x="86730" y="109891"/>
                </a:lnTo>
                <a:lnTo>
                  <a:pt x="86730" y="101631"/>
                </a:lnTo>
                <a:close/>
                <a:moveTo>
                  <a:pt x="103808" y="101631"/>
                </a:moveTo>
                <a:lnTo>
                  <a:pt x="103808" y="109891"/>
                </a:lnTo>
                <a:lnTo>
                  <a:pt x="95380" y="109891"/>
                </a:lnTo>
                <a:lnTo>
                  <a:pt x="95380" y="101631"/>
                </a:lnTo>
                <a:close/>
                <a:moveTo>
                  <a:pt x="112458" y="101631"/>
                </a:moveTo>
                <a:lnTo>
                  <a:pt x="112458" y="109891"/>
                </a:lnTo>
                <a:lnTo>
                  <a:pt x="104031" y="109891"/>
                </a:lnTo>
                <a:lnTo>
                  <a:pt x="104031" y="101631"/>
                </a:lnTo>
                <a:close/>
                <a:moveTo>
                  <a:pt x="121109" y="101631"/>
                </a:moveTo>
                <a:lnTo>
                  <a:pt x="121109" y="109891"/>
                </a:lnTo>
                <a:lnTo>
                  <a:pt x="112681" y="109891"/>
                </a:lnTo>
                <a:lnTo>
                  <a:pt x="112681" y="101631"/>
                </a:lnTo>
                <a:close/>
                <a:moveTo>
                  <a:pt x="129760" y="101631"/>
                </a:moveTo>
                <a:lnTo>
                  <a:pt x="129760" y="109891"/>
                </a:lnTo>
                <a:lnTo>
                  <a:pt x="121332" y="109891"/>
                </a:lnTo>
                <a:lnTo>
                  <a:pt x="121332" y="101631"/>
                </a:lnTo>
                <a:close/>
                <a:moveTo>
                  <a:pt x="138410" y="101631"/>
                </a:moveTo>
                <a:lnTo>
                  <a:pt x="138410" y="109891"/>
                </a:lnTo>
                <a:lnTo>
                  <a:pt x="129983" y="109891"/>
                </a:lnTo>
                <a:lnTo>
                  <a:pt x="129983" y="101631"/>
                </a:lnTo>
                <a:close/>
                <a:moveTo>
                  <a:pt x="147117" y="101631"/>
                </a:moveTo>
                <a:lnTo>
                  <a:pt x="147117" y="109891"/>
                </a:lnTo>
                <a:lnTo>
                  <a:pt x="138633" y="109891"/>
                </a:lnTo>
                <a:lnTo>
                  <a:pt x="138633" y="101631"/>
                </a:lnTo>
                <a:close/>
                <a:moveTo>
                  <a:pt x="155767" y="101631"/>
                </a:moveTo>
                <a:lnTo>
                  <a:pt x="155767" y="109891"/>
                </a:lnTo>
                <a:lnTo>
                  <a:pt x="147340" y="109891"/>
                </a:lnTo>
                <a:lnTo>
                  <a:pt x="147340" y="101631"/>
                </a:lnTo>
                <a:close/>
                <a:moveTo>
                  <a:pt x="164418" y="101631"/>
                </a:moveTo>
                <a:lnTo>
                  <a:pt x="164418" y="109891"/>
                </a:lnTo>
                <a:lnTo>
                  <a:pt x="155990" y="109891"/>
                </a:lnTo>
                <a:lnTo>
                  <a:pt x="155990" y="101631"/>
                </a:lnTo>
                <a:close/>
                <a:moveTo>
                  <a:pt x="173069" y="101631"/>
                </a:moveTo>
                <a:lnTo>
                  <a:pt x="173069" y="109891"/>
                </a:lnTo>
                <a:lnTo>
                  <a:pt x="164641" y="109891"/>
                </a:lnTo>
                <a:lnTo>
                  <a:pt x="164641" y="101631"/>
                </a:lnTo>
                <a:close/>
                <a:moveTo>
                  <a:pt x="181719" y="101631"/>
                </a:moveTo>
                <a:lnTo>
                  <a:pt x="181719" y="109891"/>
                </a:lnTo>
                <a:lnTo>
                  <a:pt x="173292" y="109891"/>
                </a:lnTo>
                <a:lnTo>
                  <a:pt x="173292" y="101631"/>
                </a:lnTo>
                <a:close/>
                <a:moveTo>
                  <a:pt x="190370" y="101631"/>
                </a:moveTo>
                <a:lnTo>
                  <a:pt x="190370" y="109891"/>
                </a:lnTo>
                <a:lnTo>
                  <a:pt x="181942" y="109891"/>
                </a:lnTo>
                <a:lnTo>
                  <a:pt x="181942" y="101631"/>
                </a:lnTo>
                <a:close/>
                <a:moveTo>
                  <a:pt x="199020" y="101631"/>
                </a:moveTo>
                <a:lnTo>
                  <a:pt x="199020" y="109891"/>
                </a:lnTo>
                <a:lnTo>
                  <a:pt x="190593" y="109891"/>
                </a:lnTo>
                <a:lnTo>
                  <a:pt x="190593" y="101631"/>
                </a:lnTo>
                <a:close/>
                <a:moveTo>
                  <a:pt x="207727" y="101631"/>
                </a:moveTo>
                <a:lnTo>
                  <a:pt x="207727" y="109891"/>
                </a:lnTo>
                <a:lnTo>
                  <a:pt x="199244" y="109891"/>
                </a:lnTo>
                <a:lnTo>
                  <a:pt x="199244" y="101631"/>
                </a:lnTo>
                <a:close/>
                <a:moveTo>
                  <a:pt x="216377" y="101631"/>
                </a:moveTo>
                <a:lnTo>
                  <a:pt x="216377" y="109891"/>
                </a:lnTo>
                <a:lnTo>
                  <a:pt x="207950" y="109891"/>
                </a:lnTo>
                <a:lnTo>
                  <a:pt x="207950" y="101631"/>
                </a:lnTo>
                <a:close/>
                <a:moveTo>
                  <a:pt x="225028" y="101631"/>
                </a:moveTo>
                <a:lnTo>
                  <a:pt x="225028" y="109891"/>
                </a:lnTo>
                <a:lnTo>
                  <a:pt x="216601" y="109891"/>
                </a:lnTo>
                <a:lnTo>
                  <a:pt x="216601" y="101631"/>
                </a:lnTo>
                <a:close/>
                <a:moveTo>
                  <a:pt x="233679" y="101631"/>
                </a:moveTo>
                <a:lnTo>
                  <a:pt x="233679" y="109891"/>
                </a:lnTo>
                <a:lnTo>
                  <a:pt x="225251" y="109891"/>
                </a:lnTo>
                <a:lnTo>
                  <a:pt x="225251" y="101631"/>
                </a:lnTo>
                <a:close/>
                <a:moveTo>
                  <a:pt x="242329" y="101631"/>
                </a:moveTo>
                <a:lnTo>
                  <a:pt x="242329" y="109891"/>
                </a:lnTo>
                <a:lnTo>
                  <a:pt x="233902" y="109891"/>
                </a:lnTo>
                <a:lnTo>
                  <a:pt x="233902" y="101631"/>
                </a:lnTo>
                <a:close/>
                <a:moveTo>
                  <a:pt x="250980" y="101631"/>
                </a:moveTo>
                <a:lnTo>
                  <a:pt x="250980" y="109891"/>
                </a:lnTo>
                <a:lnTo>
                  <a:pt x="242553" y="109891"/>
                </a:lnTo>
                <a:lnTo>
                  <a:pt x="242553" y="101631"/>
                </a:lnTo>
                <a:close/>
                <a:moveTo>
                  <a:pt x="259686" y="101631"/>
                </a:moveTo>
                <a:lnTo>
                  <a:pt x="259686" y="109891"/>
                </a:lnTo>
                <a:lnTo>
                  <a:pt x="251203" y="109891"/>
                </a:lnTo>
                <a:lnTo>
                  <a:pt x="251203" y="101631"/>
                </a:lnTo>
                <a:close/>
                <a:moveTo>
                  <a:pt x="268337" y="101631"/>
                </a:moveTo>
                <a:lnTo>
                  <a:pt x="268337" y="109891"/>
                </a:lnTo>
                <a:lnTo>
                  <a:pt x="259910" y="109891"/>
                </a:lnTo>
                <a:lnTo>
                  <a:pt x="259910" y="101631"/>
                </a:lnTo>
                <a:close/>
                <a:moveTo>
                  <a:pt x="276988" y="101631"/>
                </a:moveTo>
                <a:lnTo>
                  <a:pt x="276988" y="109891"/>
                </a:lnTo>
                <a:lnTo>
                  <a:pt x="268560" y="109891"/>
                </a:lnTo>
                <a:lnTo>
                  <a:pt x="268560" y="101631"/>
                </a:lnTo>
                <a:close/>
                <a:moveTo>
                  <a:pt x="17190" y="110114"/>
                </a:moveTo>
                <a:lnTo>
                  <a:pt x="17190" y="118318"/>
                </a:lnTo>
                <a:lnTo>
                  <a:pt x="8762" y="118318"/>
                </a:lnTo>
                <a:lnTo>
                  <a:pt x="8762" y="110114"/>
                </a:lnTo>
                <a:close/>
                <a:moveTo>
                  <a:pt x="25840" y="110114"/>
                </a:moveTo>
                <a:lnTo>
                  <a:pt x="25840" y="118318"/>
                </a:lnTo>
                <a:lnTo>
                  <a:pt x="17413" y="118318"/>
                </a:lnTo>
                <a:lnTo>
                  <a:pt x="17413" y="110114"/>
                </a:lnTo>
                <a:close/>
                <a:moveTo>
                  <a:pt x="34547" y="110114"/>
                </a:moveTo>
                <a:lnTo>
                  <a:pt x="34547" y="118318"/>
                </a:lnTo>
                <a:lnTo>
                  <a:pt x="26064" y="118318"/>
                </a:lnTo>
                <a:lnTo>
                  <a:pt x="26064" y="110114"/>
                </a:lnTo>
                <a:close/>
                <a:moveTo>
                  <a:pt x="43197" y="110114"/>
                </a:moveTo>
                <a:lnTo>
                  <a:pt x="43197" y="118318"/>
                </a:lnTo>
                <a:lnTo>
                  <a:pt x="34770" y="118318"/>
                </a:lnTo>
                <a:lnTo>
                  <a:pt x="34770" y="110114"/>
                </a:lnTo>
                <a:close/>
                <a:moveTo>
                  <a:pt x="51848" y="110114"/>
                </a:moveTo>
                <a:lnTo>
                  <a:pt x="51848" y="118318"/>
                </a:lnTo>
                <a:lnTo>
                  <a:pt x="43421" y="118318"/>
                </a:lnTo>
                <a:lnTo>
                  <a:pt x="43421" y="110114"/>
                </a:lnTo>
                <a:close/>
                <a:moveTo>
                  <a:pt x="60499" y="110114"/>
                </a:moveTo>
                <a:lnTo>
                  <a:pt x="60499" y="118318"/>
                </a:lnTo>
                <a:lnTo>
                  <a:pt x="52071" y="118318"/>
                </a:lnTo>
                <a:lnTo>
                  <a:pt x="52071" y="110114"/>
                </a:lnTo>
                <a:close/>
                <a:moveTo>
                  <a:pt x="69149" y="110114"/>
                </a:moveTo>
                <a:lnTo>
                  <a:pt x="69149" y="118318"/>
                </a:lnTo>
                <a:lnTo>
                  <a:pt x="60722" y="118318"/>
                </a:lnTo>
                <a:lnTo>
                  <a:pt x="60722" y="110114"/>
                </a:lnTo>
                <a:close/>
                <a:moveTo>
                  <a:pt x="77800" y="110114"/>
                </a:moveTo>
                <a:lnTo>
                  <a:pt x="77800" y="118318"/>
                </a:lnTo>
                <a:lnTo>
                  <a:pt x="69373" y="118318"/>
                </a:lnTo>
                <a:lnTo>
                  <a:pt x="69373" y="110114"/>
                </a:lnTo>
                <a:close/>
                <a:moveTo>
                  <a:pt x="86506" y="110114"/>
                </a:moveTo>
                <a:lnTo>
                  <a:pt x="86506" y="118318"/>
                </a:lnTo>
                <a:lnTo>
                  <a:pt x="78023" y="118318"/>
                </a:lnTo>
                <a:lnTo>
                  <a:pt x="78023" y="110114"/>
                </a:lnTo>
                <a:close/>
                <a:moveTo>
                  <a:pt x="95157" y="110114"/>
                </a:moveTo>
                <a:lnTo>
                  <a:pt x="95157" y="118318"/>
                </a:lnTo>
                <a:lnTo>
                  <a:pt x="86730" y="118318"/>
                </a:lnTo>
                <a:lnTo>
                  <a:pt x="86730" y="110114"/>
                </a:lnTo>
                <a:close/>
                <a:moveTo>
                  <a:pt x="103808" y="110114"/>
                </a:moveTo>
                <a:lnTo>
                  <a:pt x="103808" y="118318"/>
                </a:lnTo>
                <a:lnTo>
                  <a:pt x="95380" y="118318"/>
                </a:lnTo>
                <a:lnTo>
                  <a:pt x="95380" y="110114"/>
                </a:lnTo>
                <a:close/>
                <a:moveTo>
                  <a:pt x="112458" y="110114"/>
                </a:moveTo>
                <a:lnTo>
                  <a:pt x="112458" y="118318"/>
                </a:lnTo>
                <a:lnTo>
                  <a:pt x="104031" y="118318"/>
                </a:lnTo>
                <a:lnTo>
                  <a:pt x="104031" y="110114"/>
                </a:lnTo>
                <a:close/>
                <a:moveTo>
                  <a:pt x="121109" y="110114"/>
                </a:moveTo>
                <a:lnTo>
                  <a:pt x="121109" y="118318"/>
                </a:lnTo>
                <a:lnTo>
                  <a:pt x="112681" y="118318"/>
                </a:lnTo>
                <a:lnTo>
                  <a:pt x="112681" y="110114"/>
                </a:lnTo>
                <a:close/>
                <a:moveTo>
                  <a:pt x="129760" y="110114"/>
                </a:moveTo>
                <a:lnTo>
                  <a:pt x="129760" y="118318"/>
                </a:lnTo>
                <a:lnTo>
                  <a:pt x="121332" y="118318"/>
                </a:lnTo>
                <a:lnTo>
                  <a:pt x="121332" y="110114"/>
                </a:lnTo>
                <a:close/>
                <a:moveTo>
                  <a:pt x="138410" y="110114"/>
                </a:moveTo>
                <a:lnTo>
                  <a:pt x="138410" y="118318"/>
                </a:lnTo>
                <a:lnTo>
                  <a:pt x="129983" y="118318"/>
                </a:lnTo>
                <a:lnTo>
                  <a:pt x="129983" y="110114"/>
                </a:lnTo>
                <a:close/>
                <a:moveTo>
                  <a:pt x="147117" y="110114"/>
                </a:moveTo>
                <a:lnTo>
                  <a:pt x="147117" y="118318"/>
                </a:lnTo>
                <a:lnTo>
                  <a:pt x="138633" y="118318"/>
                </a:lnTo>
                <a:lnTo>
                  <a:pt x="138633" y="110114"/>
                </a:lnTo>
                <a:close/>
                <a:moveTo>
                  <a:pt x="155767" y="110114"/>
                </a:moveTo>
                <a:lnTo>
                  <a:pt x="155767" y="118318"/>
                </a:lnTo>
                <a:lnTo>
                  <a:pt x="147340" y="118318"/>
                </a:lnTo>
                <a:lnTo>
                  <a:pt x="147340" y="110114"/>
                </a:lnTo>
                <a:close/>
                <a:moveTo>
                  <a:pt x="164418" y="110114"/>
                </a:moveTo>
                <a:lnTo>
                  <a:pt x="164418" y="118318"/>
                </a:lnTo>
                <a:lnTo>
                  <a:pt x="155990" y="118318"/>
                </a:lnTo>
                <a:lnTo>
                  <a:pt x="155990" y="110114"/>
                </a:lnTo>
                <a:close/>
                <a:moveTo>
                  <a:pt x="173069" y="110114"/>
                </a:moveTo>
                <a:lnTo>
                  <a:pt x="173069" y="118318"/>
                </a:lnTo>
                <a:lnTo>
                  <a:pt x="164641" y="118318"/>
                </a:lnTo>
                <a:lnTo>
                  <a:pt x="164641" y="110114"/>
                </a:lnTo>
                <a:close/>
                <a:moveTo>
                  <a:pt x="181719" y="110114"/>
                </a:moveTo>
                <a:lnTo>
                  <a:pt x="181719" y="118318"/>
                </a:lnTo>
                <a:lnTo>
                  <a:pt x="173292" y="118318"/>
                </a:lnTo>
                <a:lnTo>
                  <a:pt x="173292" y="110114"/>
                </a:lnTo>
                <a:close/>
                <a:moveTo>
                  <a:pt x="190370" y="110114"/>
                </a:moveTo>
                <a:lnTo>
                  <a:pt x="190370" y="118318"/>
                </a:lnTo>
                <a:lnTo>
                  <a:pt x="181942" y="118318"/>
                </a:lnTo>
                <a:lnTo>
                  <a:pt x="181942" y="110114"/>
                </a:lnTo>
                <a:close/>
                <a:moveTo>
                  <a:pt x="199020" y="110114"/>
                </a:moveTo>
                <a:lnTo>
                  <a:pt x="199020" y="118318"/>
                </a:lnTo>
                <a:lnTo>
                  <a:pt x="190593" y="118318"/>
                </a:lnTo>
                <a:lnTo>
                  <a:pt x="190593" y="110114"/>
                </a:lnTo>
                <a:close/>
                <a:moveTo>
                  <a:pt x="207727" y="110114"/>
                </a:moveTo>
                <a:lnTo>
                  <a:pt x="207727" y="118318"/>
                </a:lnTo>
                <a:lnTo>
                  <a:pt x="199244" y="118318"/>
                </a:lnTo>
                <a:lnTo>
                  <a:pt x="199244" y="110114"/>
                </a:lnTo>
                <a:close/>
                <a:moveTo>
                  <a:pt x="216377" y="110114"/>
                </a:moveTo>
                <a:lnTo>
                  <a:pt x="216377" y="118318"/>
                </a:lnTo>
                <a:lnTo>
                  <a:pt x="207950" y="118318"/>
                </a:lnTo>
                <a:lnTo>
                  <a:pt x="207950" y="110114"/>
                </a:lnTo>
                <a:close/>
                <a:moveTo>
                  <a:pt x="225028" y="110114"/>
                </a:moveTo>
                <a:lnTo>
                  <a:pt x="225028" y="118318"/>
                </a:lnTo>
                <a:lnTo>
                  <a:pt x="216601" y="118318"/>
                </a:lnTo>
                <a:lnTo>
                  <a:pt x="216601" y="110114"/>
                </a:lnTo>
                <a:close/>
                <a:moveTo>
                  <a:pt x="233679" y="110114"/>
                </a:moveTo>
                <a:lnTo>
                  <a:pt x="233679" y="118318"/>
                </a:lnTo>
                <a:lnTo>
                  <a:pt x="225251" y="118318"/>
                </a:lnTo>
                <a:lnTo>
                  <a:pt x="225251" y="110114"/>
                </a:lnTo>
                <a:close/>
                <a:moveTo>
                  <a:pt x="242329" y="110114"/>
                </a:moveTo>
                <a:lnTo>
                  <a:pt x="242329" y="118318"/>
                </a:lnTo>
                <a:lnTo>
                  <a:pt x="233902" y="118318"/>
                </a:lnTo>
                <a:lnTo>
                  <a:pt x="233902" y="110114"/>
                </a:lnTo>
                <a:close/>
                <a:moveTo>
                  <a:pt x="250980" y="110114"/>
                </a:moveTo>
                <a:lnTo>
                  <a:pt x="250980" y="118318"/>
                </a:lnTo>
                <a:lnTo>
                  <a:pt x="242553" y="118318"/>
                </a:lnTo>
                <a:lnTo>
                  <a:pt x="242553" y="110114"/>
                </a:lnTo>
                <a:close/>
                <a:moveTo>
                  <a:pt x="259686" y="110114"/>
                </a:moveTo>
                <a:lnTo>
                  <a:pt x="259686" y="118318"/>
                </a:lnTo>
                <a:lnTo>
                  <a:pt x="251203" y="118318"/>
                </a:lnTo>
                <a:lnTo>
                  <a:pt x="251203" y="110114"/>
                </a:lnTo>
                <a:close/>
                <a:moveTo>
                  <a:pt x="268337" y="110114"/>
                </a:moveTo>
                <a:lnTo>
                  <a:pt x="268337" y="118318"/>
                </a:lnTo>
                <a:lnTo>
                  <a:pt x="259910" y="118318"/>
                </a:lnTo>
                <a:lnTo>
                  <a:pt x="259910" y="110114"/>
                </a:lnTo>
                <a:close/>
                <a:moveTo>
                  <a:pt x="276988" y="110114"/>
                </a:moveTo>
                <a:lnTo>
                  <a:pt x="276988" y="118318"/>
                </a:lnTo>
                <a:lnTo>
                  <a:pt x="268560" y="118318"/>
                </a:lnTo>
                <a:lnTo>
                  <a:pt x="268560" y="110114"/>
                </a:lnTo>
                <a:close/>
                <a:moveTo>
                  <a:pt x="17190" y="118541"/>
                </a:moveTo>
                <a:lnTo>
                  <a:pt x="17190" y="126801"/>
                </a:lnTo>
                <a:lnTo>
                  <a:pt x="8762" y="126801"/>
                </a:lnTo>
                <a:lnTo>
                  <a:pt x="8762" y="118541"/>
                </a:lnTo>
                <a:close/>
                <a:moveTo>
                  <a:pt x="25840" y="118541"/>
                </a:moveTo>
                <a:lnTo>
                  <a:pt x="25840" y="126801"/>
                </a:lnTo>
                <a:lnTo>
                  <a:pt x="17413" y="126801"/>
                </a:lnTo>
                <a:lnTo>
                  <a:pt x="17413" y="118541"/>
                </a:lnTo>
                <a:close/>
                <a:moveTo>
                  <a:pt x="34547" y="118541"/>
                </a:moveTo>
                <a:lnTo>
                  <a:pt x="34547" y="126801"/>
                </a:lnTo>
                <a:lnTo>
                  <a:pt x="26064" y="126801"/>
                </a:lnTo>
                <a:lnTo>
                  <a:pt x="26064" y="118541"/>
                </a:lnTo>
                <a:close/>
                <a:moveTo>
                  <a:pt x="43197" y="118541"/>
                </a:moveTo>
                <a:lnTo>
                  <a:pt x="43197" y="126801"/>
                </a:lnTo>
                <a:lnTo>
                  <a:pt x="34770" y="126801"/>
                </a:lnTo>
                <a:lnTo>
                  <a:pt x="34770" y="118541"/>
                </a:lnTo>
                <a:close/>
                <a:moveTo>
                  <a:pt x="51848" y="118541"/>
                </a:moveTo>
                <a:lnTo>
                  <a:pt x="51848" y="126801"/>
                </a:lnTo>
                <a:lnTo>
                  <a:pt x="43421" y="126801"/>
                </a:lnTo>
                <a:lnTo>
                  <a:pt x="43421" y="118541"/>
                </a:lnTo>
                <a:close/>
                <a:moveTo>
                  <a:pt x="60499" y="118541"/>
                </a:moveTo>
                <a:lnTo>
                  <a:pt x="60499" y="126801"/>
                </a:lnTo>
                <a:lnTo>
                  <a:pt x="52071" y="126801"/>
                </a:lnTo>
                <a:lnTo>
                  <a:pt x="52071" y="118541"/>
                </a:lnTo>
                <a:close/>
                <a:moveTo>
                  <a:pt x="69149" y="118541"/>
                </a:moveTo>
                <a:lnTo>
                  <a:pt x="69149" y="126801"/>
                </a:lnTo>
                <a:lnTo>
                  <a:pt x="60722" y="126801"/>
                </a:lnTo>
                <a:lnTo>
                  <a:pt x="60722" y="118541"/>
                </a:lnTo>
                <a:close/>
                <a:moveTo>
                  <a:pt x="77800" y="118541"/>
                </a:moveTo>
                <a:lnTo>
                  <a:pt x="77800" y="126801"/>
                </a:lnTo>
                <a:lnTo>
                  <a:pt x="69373" y="126801"/>
                </a:lnTo>
                <a:lnTo>
                  <a:pt x="69373" y="118541"/>
                </a:lnTo>
                <a:close/>
                <a:moveTo>
                  <a:pt x="86506" y="118541"/>
                </a:moveTo>
                <a:lnTo>
                  <a:pt x="86506" y="126801"/>
                </a:lnTo>
                <a:lnTo>
                  <a:pt x="78023" y="126801"/>
                </a:lnTo>
                <a:lnTo>
                  <a:pt x="78023" y="118541"/>
                </a:lnTo>
                <a:close/>
                <a:moveTo>
                  <a:pt x="95157" y="118541"/>
                </a:moveTo>
                <a:lnTo>
                  <a:pt x="95157" y="126801"/>
                </a:lnTo>
                <a:lnTo>
                  <a:pt x="86730" y="126801"/>
                </a:lnTo>
                <a:lnTo>
                  <a:pt x="86730" y="118541"/>
                </a:lnTo>
                <a:close/>
                <a:moveTo>
                  <a:pt x="103808" y="118541"/>
                </a:moveTo>
                <a:lnTo>
                  <a:pt x="103808" y="126801"/>
                </a:lnTo>
                <a:lnTo>
                  <a:pt x="95380" y="126801"/>
                </a:lnTo>
                <a:lnTo>
                  <a:pt x="95380" y="118541"/>
                </a:lnTo>
                <a:close/>
                <a:moveTo>
                  <a:pt x="112458" y="118541"/>
                </a:moveTo>
                <a:lnTo>
                  <a:pt x="112458" y="126801"/>
                </a:lnTo>
                <a:lnTo>
                  <a:pt x="104031" y="126801"/>
                </a:lnTo>
                <a:lnTo>
                  <a:pt x="104031" y="118541"/>
                </a:lnTo>
                <a:close/>
                <a:moveTo>
                  <a:pt x="121109" y="118541"/>
                </a:moveTo>
                <a:lnTo>
                  <a:pt x="121109" y="126801"/>
                </a:lnTo>
                <a:lnTo>
                  <a:pt x="112681" y="126801"/>
                </a:lnTo>
                <a:lnTo>
                  <a:pt x="112681" y="118541"/>
                </a:lnTo>
                <a:close/>
                <a:moveTo>
                  <a:pt x="129760" y="118541"/>
                </a:moveTo>
                <a:lnTo>
                  <a:pt x="129760" y="126801"/>
                </a:lnTo>
                <a:lnTo>
                  <a:pt x="121332" y="126801"/>
                </a:lnTo>
                <a:lnTo>
                  <a:pt x="121332" y="118541"/>
                </a:lnTo>
                <a:close/>
                <a:moveTo>
                  <a:pt x="138410" y="118541"/>
                </a:moveTo>
                <a:lnTo>
                  <a:pt x="138410" y="126801"/>
                </a:lnTo>
                <a:lnTo>
                  <a:pt x="129983" y="126801"/>
                </a:lnTo>
                <a:lnTo>
                  <a:pt x="129983" y="118541"/>
                </a:lnTo>
                <a:close/>
                <a:moveTo>
                  <a:pt x="147117" y="118541"/>
                </a:moveTo>
                <a:lnTo>
                  <a:pt x="147117" y="126801"/>
                </a:lnTo>
                <a:lnTo>
                  <a:pt x="138633" y="126801"/>
                </a:lnTo>
                <a:lnTo>
                  <a:pt x="138633" y="118541"/>
                </a:lnTo>
                <a:close/>
                <a:moveTo>
                  <a:pt x="155767" y="118541"/>
                </a:moveTo>
                <a:lnTo>
                  <a:pt x="155767" y="126801"/>
                </a:lnTo>
                <a:lnTo>
                  <a:pt x="147340" y="126801"/>
                </a:lnTo>
                <a:lnTo>
                  <a:pt x="147340" y="118541"/>
                </a:lnTo>
                <a:close/>
                <a:moveTo>
                  <a:pt x="164418" y="118541"/>
                </a:moveTo>
                <a:lnTo>
                  <a:pt x="164418" y="126801"/>
                </a:lnTo>
                <a:lnTo>
                  <a:pt x="155990" y="126801"/>
                </a:lnTo>
                <a:lnTo>
                  <a:pt x="155990" y="118541"/>
                </a:lnTo>
                <a:close/>
                <a:moveTo>
                  <a:pt x="173069" y="118541"/>
                </a:moveTo>
                <a:lnTo>
                  <a:pt x="173069" y="126801"/>
                </a:lnTo>
                <a:lnTo>
                  <a:pt x="164641" y="126801"/>
                </a:lnTo>
                <a:lnTo>
                  <a:pt x="164641" y="118541"/>
                </a:lnTo>
                <a:close/>
                <a:moveTo>
                  <a:pt x="181719" y="118541"/>
                </a:moveTo>
                <a:lnTo>
                  <a:pt x="181719" y="126801"/>
                </a:lnTo>
                <a:lnTo>
                  <a:pt x="173292" y="126801"/>
                </a:lnTo>
                <a:lnTo>
                  <a:pt x="173292" y="118541"/>
                </a:lnTo>
                <a:close/>
                <a:moveTo>
                  <a:pt x="190370" y="118541"/>
                </a:moveTo>
                <a:lnTo>
                  <a:pt x="190370" y="126801"/>
                </a:lnTo>
                <a:lnTo>
                  <a:pt x="181942" y="126801"/>
                </a:lnTo>
                <a:lnTo>
                  <a:pt x="181942" y="118541"/>
                </a:lnTo>
                <a:close/>
                <a:moveTo>
                  <a:pt x="199020" y="118541"/>
                </a:moveTo>
                <a:lnTo>
                  <a:pt x="199020" y="126801"/>
                </a:lnTo>
                <a:lnTo>
                  <a:pt x="190593" y="126801"/>
                </a:lnTo>
                <a:lnTo>
                  <a:pt x="190593" y="118541"/>
                </a:lnTo>
                <a:close/>
                <a:moveTo>
                  <a:pt x="207727" y="118541"/>
                </a:moveTo>
                <a:lnTo>
                  <a:pt x="207727" y="126801"/>
                </a:lnTo>
                <a:lnTo>
                  <a:pt x="199244" y="126801"/>
                </a:lnTo>
                <a:lnTo>
                  <a:pt x="199244" y="118541"/>
                </a:lnTo>
                <a:close/>
                <a:moveTo>
                  <a:pt x="216377" y="118541"/>
                </a:moveTo>
                <a:lnTo>
                  <a:pt x="216377" y="126801"/>
                </a:lnTo>
                <a:lnTo>
                  <a:pt x="207950" y="126801"/>
                </a:lnTo>
                <a:lnTo>
                  <a:pt x="207950" y="118541"/>
                </a:lnTo>
                <a:close/>
                <a:moveTo>
                  <a:pt x="225028" y="118541"/>
                </a:moveTo>
                <a:lnTo>
                  <a:pt x="225028" y="126801"/>
                </a:lnTo>
                <a:lnTo>
                  <a:pt x="216601" y="126801"/>
                </a:lnTo>
                <a:lnTo>
                  <a:pt x="216601" y="118541"/>
                </a:lnTo>
                <a:close/>
                <a:moveTo>
                  <a:pt x="233679" y="118541"/>
                </a:moveTo>
                <a:lnTo>
                  <a:pt x="233679" y="126801"/>
                </a:lnTo>
                <a:lnTo>
                  <a:pt x="225251" y="126801"/>
                </a:lnTo>
                <a:lnTo>
                  <a:pt x="225251" y="118541"/>
                </a:lnTo>
                <a:close/>
                <a:moveTo>
                  <a:pt x="242329" y="118541"/>
                </a:moveTo>
                <a:lnTo>
                  <a:pt x="242329" y="126801"/>
                </a:lnTo>
                <a:lnTo>
                  <a:pt x="233902" y="126801"/>
                </a:lnTo>
                <a:lnTo>
                  <a:pt x="233902" y="118541"/>
                </a:lnTo>
                <a:close/>
                <a:moveTo>
                  <a:pt x="250980" y="118541"/>
                </a:moveTo>
                <a:lnTo>
                  <a:pt x="250980" y="126801"/>
                </a:lnTo>
                <a:lnTo>
                  <a:pt x="242553" y="126801"/>
                </a:lnTo>
                <a:lnTo>
                  <a:pt x="242553" y="118541"/>
                </a:lnTo>
                <a:close/>
                <a:moveTo>
                  <a:pt x="259686" y="118541"/>
                </a:moveTo>
                <a:lnTo>
                  <a:pt x="259686" y="126801"/>
                </a:lnTo>
                <a:lnTo>
                  <a:pt x="251203" y="126801"/>
                </a:lnTo>
                <a:lnTo>
                  <a:pt x="251203" y="118541"/>
                </a:lnTo>
                <a:close/>
                <a:moveTo>
                  <a:pt x="268337" y="118541"/>
                </a:moveTo>
                <a:lnTo>
                  <a:pt x="268337" y="126801"/>
                </a:lnTo>
                <a:lnTo>
                  <a:pt x="259910" y="126801"/>
                </a:lnTo>
                <a:lnTo>
                  <a:pt x="259910" y="118541"/>
                </a:lnTo>
                <a:close/>
                <a:moveTo>
                  <a:pt x="276988" y="118541"/>
                </a:moveTo>
                <a:lnTo>
                  <a:pt x="276988" y="126801"/>
                </a:lnTo>
                <a:lnTo>
                  <a:pt x="268560" y="126801"/>
                </a:lnTo>
                <a:lnTo>
                  <a:pt x="268560" y="118541"/>
                </a:lnTo>
                <a:close/>
                <a:moveTo>
                  <a:pt x="17190" y="127025"/>
                </a:moveTo>
                <a:lnTo>
                  <a:pt x="17190" y="135229"/>
                </a:lnTo>
                <a:lnTo>
                  <a:pt x="8762" y="135229"/>
                </a:lnTo>
                <a:lnTo>
                  <a:pt x="8762" y="127025"/>
                </a:lnTo>
                <a:close/>
                <a:moveTo>
                  <a:pt x="25840" y="127025"/>
                </a:moveTo>
                <a:lnTo>
                  <a:pt x="25840" y="135229"/>
                </a:lnTo>
                <a:lnTo>
                  <a:pt x="17413" y="135229"/>
                </a:lnTo>
                <a:lnTo>
                  <a:pt x="17413" y="127025"/>
                </a:lnTo>
                <a:close/>
                <a:moveTo>
                  <a:pt x="34547" y="127025"/>
                </a:moveTo>
                <a:lnTo>
                  <a:pt x="34547" y="135229"/>
                </a:lnTo>
                <a:lnTo>
                  <a:pt x="26064" y="135229"/>
                </a:lnTo>
                <a:lnTo>
                  <a:pt x="26064" y="127025"/>
                </a:lnTo>
                <a:close/>
                <a:moveTo>
                  <a:pt x="43197" y="127025"/>
                </a:moveTo>
                <a:lnTo>
                  <a:pt x="43197" y="135229"/>
                </a:lnTo>
                <a:lnTo>
                  <a:pt x="34770" y="135229"/>
                </a:lnTo>
                <a:lnTo>
                  <a:pt x="34770" y="127025"/>
                </a:lnTo>
                <a:close/>
                <a:moveTo>
                  <a:pt x="51848" y="127025"/>
                </a:moveTo>
                <a:lnTo>
                  <a:pt x="51848" y="135229"/>
                </a:lnTo>
                <a:lnTo>
                  <a:pt x="43421" y="135229"/>
                </a:lnTo>
                <a:lnTo>
                  <a:pt x="43421" y="127025"/>
                </a:lnTo>
                <a:close/>
                <a:moveTo>
                  <a:pt x="60499" y="127025"/>
                </a:moveTo>
                <a:lnTo>
                  <a:pt x="60499" y="135229"/>
                </a:lnTo>
                <a:lnTo>
                  <a:pt x="52071" y="135229"/>
                </a:lnTo>
                <a:lnTo>
                  <a:pt x="52071" y="127025"/>
                </a:lnTo>
                <a:close/>
                <a:moveTo>
                  <a:pt x="69149" y="127025"/>
                </a:moveTo>
                <a:lnTo>
                  <a:pt x="69149" y="135229"/>
                </a:lnTo>
                <a:lnTo>
                  <a:pt x="60722" y="135229"/>
                </a:lnTo>
                <a:lnTo>
                  <a:pt x="60722" y="127025"/>
                </a:lnTo>
                <a:close/>
                <a:moveTo>
                  <a:pt x="77800" y="127025"/>
                </a:moveTo>
                <a:lnTo>
                  <a:pt x="77800" y="135229"/>
                </a:lnTo>
                <a:lnTo>
                  <a:pt x="69373" y="135229"/>
                </a:lnTo>
                <a:lnTo>
                  <a:pt x="69373" y="127025"/>
                </a:lnTo>
                <a:close/>
                <a:moveTo>
                  <a:pt x="86506" y="127025"/>
                </a:moveTo>
                <a:lnTo>
                  <a:pt x="86506" y="135229"/>
                </a:lnTo>
                <a:lnTo>
                  <a:pt x="78023" y="135229"/>
                </a:lnTo>
                <a:lnTo>
                  <a:pt x="78023" y="127025"/>
                </a:lnTo>
                <a:close/>
                <a:moveTo>
                  <a:pt x="95157" y="127025"/>
                </a:moveTo>
                <a:lnTo>
                  <a:pt x="95157" y="135229"/>
                </a:lnTo>
                <a:lnTo>
                  <a:pt x="86730" y="135229"/>
                </a:lnTo>
                <a:lnTo>
                  <a:pt x="86730" y="127025"/>
                </a:lnTo>
                <a:close/>
                <a:moveTo>
                  <a:pt x="103808" y="127025"/>
                </a:moveTo>
                <a:lnTo>
                  <a:pt x="103808" y="135229"/>
                </a:lnTo>
                <a:lnTo>
                  <a:pt x="95380" y="135229"/>
                </a:lnTo>
                <a:lnTo>
                  <a:pt x="95380" y="127025"/>
                </a:lnTo>
                <a:close/>
                <a:moveTo>
                  <a:pt x="112458" y="127025"/>
                </a:moveTo>
                <a:lnTo>
                  <a:pt x="112458" y="135229"/>
                </a:lnTo>
                <a:lnTo>
                  <a:pt x="104031" y="135229"/>
                </a:lnTo>
                <a:lnTo>
                  <a:pt x="104031" y="127025"/>
                </a:lnTo>
                <a:close/>
                <a:moveTo>
                  <a:pt x="121109" y="127025"/>
                </a:moveTo>
                <a:lnTo>
                  <a:pt x="121109" y="135229"/>
                </a:lnTo>
                <a:lnTo>
                  <a:pt x="112681" y="135229"/>
                </a:lnTo>
                <a:lnTo>
                  <a:pt x="112681" y="127025"/>
                </a:lnTo>
                <a:close/>
                <a:moveTo>
                  <a:pt x="129760" y="127025"/>
                </a:moveTo>
                <a:lnTo>
                  <a:pt x="129760" y="135229"/>
                </a:lnTo>
                <a:lnTo>
                  <a:pt x="121332" y="135229"/>
                </a:lnTo>
                <a:lnTo>
                  <a:pt x="121332" y="127025"/>
                </a:lnTo>
                <a:close/>
                <a:moveTo>
                  <a:pt x="138410" y="127025"/>
                </a:moveTo>
                <a:lnTo>
                  <a:pt x="138410" y="135229"/>
                </a:lnTo>
                <a:lnTo>
                  <a:pt x="129983" y="135229"/>
                </a:lnTo>
                <a:lnTo>
                  <a:pt x="129983" y="127025"/>
                </a:lnTo>
                <a:close/>
                <a:moveTo>
                  <a:pt x="147117" y="127025"/>
                </a:moveTo>
                <a:lnTo>
                  <a:pt x="147117" y="135229"/>
                </a:lnTo>
                <a:lnTo>
                  <a:pt x="138633" y="135229"/>
                </a:lnTo>
                <a:lnTo>
                  <a:pt x="138633" y="127025"/>
                </a:lnTo>
                <a:close/>
                <a:moveTo>
                  <a:pt x="155767" y="127025"/>
                </a:moveTo>
                <a:lnTo>
                  <a:pt x="155767" y="135229"/>
                </a:lnTo>
                <a:lnTo>
                  <a:pt x="147340" y="135229"/>
                </a:lnTo>
                <a:lnTo>
                  <a:pt x="147340" y="127025"/>
                </a:lnTo>
                <a:close/>
                <a:moveTo>
                  <a:pt x="164418" y="127025"/>
                </a:moveTo>
                <a:lnTo>
                  <a:pt x="164418" y="135229"/>
                </a:lnTo>
                <a:lnTo>
                  <a:pt x="155990" y="135229"/>
                </a:lnTo>
                <a:lnTo>
                  <a:pt x="155990" y="127025"/>
                </a:lnTo>
                <a:close/>
                <a:moveTo>
                  <a:pt x="173069" y="127025"/>
                </a:moveTo>
                <a:lnTo>
                  <a:pt x="173069" y="135229"/>
                </a:lnTo>
                <a:lnTo>
                  <a:pt x="164641" y="135229"/>
                </a:lnTo>
                <a:lnTo>
                  <a:pt x="164641" y="127025"/>
                </a:lnTo>
                <a:close/>
                <a:moveTo>
                  <a:pt x="181719" y="127025"/>
                </a:moveTo>
                <a:lnTo>
                  <a:pt x="181719" y="135229"/>
                </a:lnTo>
                <a:lnTo>
                  <a:pt x="173292" y="135229"/>
                </a:lnTo>
                <a:lnTo>
                  <a:pt x="173292" y="127025"/>
                </a:lnTo>
                <a:close/>
                <a:moveTo>
                  <a:pt x="190370" y="127025"/>
                </a:moveTo>
                <a:lnTo>
                  <a:pt x="190370" y="135229"/>
                </a:lnTo>
                <a:lnTo>
                  <a:pt x="181942" y="135229"/>
                </a:lnTo>
                <a:lnTo>
                  <a:pt x="181942" y="127025"/>
                </a:lnTo>
                <a:close/>
                <a:moveTo>
                  <a:pt x="199020" y="127025"/>
                </a:moveTo>
                <a:lnTo>
                  <a:pt x="199020" y="135229"/>
                </a:lnTo>
                <a:lnTo>
                  <a:pt x="190593" y="135229"/>
                </a:lnTo>
                <a:lnTo>
                  <a:pt x="190593" y="127025"/>
                </a:lnTo>
                <a:close/>
                <a:moveTo>
                  <a:pt x="207727" y="127025"/>
                </a:moveTo>
                <a:lnTo>
                  <a:pt x="207727" y="135229"/>
                </a:lnTo>
                <a:lnTo>
                  <a:pt x="199244" y="135229"/>
                </a:lnTo>
                <a:lnTo>
                  <a:pt x="199244" y="127025"/>
                </a:lnTo>
                <a:close/>
                <a:moveTo>
                  <a:pt x="216377" y="127025"/>
                </a:moveTo>
                <a:lnTo>
                  <a:pt x="216377" y="135229"/>
                </a:lnTo>
                <a:lnTo>
                  <a:pt x="207950" y="135229"/>
                </a:lnTo>
                <a:lnTo>
                  <a:pt x="207950" y="127025"/>
                </a:lnTo>
                <a:close/>
                <a:moveTo>
                  <a:pt x="225028" y="127025"/>
                </a:moveTo>
                <a:lnTo>
                  <a:pt x="225028" y="135229"/>
                </a:lnTo>
                <a:lnTo>
                  <a:pt x="216601" y="135229"/>
                </a:lnTo>
                <a:lnTo>
                  <a:pt x="216601" y="127025"/>
                </a:lnTo>
                <a:close/>
                <a:moveTo>
                  <a:pt x="233679" y="127025"/>
                </a:moveTo>
                <a:lnTo>
                  <a:pt x="233679" y="135229"/>
                </a:lnTo>
                <a:lnTo>
                  <a:pt x="225251" y="135229"/>
                </a:lnTo>
                <a:lnTo>
                  <a:pt x="225251" y="127025"/>
                </a:lnTo>
                <a:close/>
                <a:moveTo>
                  <a:pt x="242329" y="127025"/>
                </a:moveTo>
                <a:lnTo>
                  <a:pt x="242329" y="135229"/>
                </a:lnTo>
                <a:lnTo>
                  <a:pt x="233902" y="135229"/>
                </a:lnTo>
                <a:lnTo>
                  <a:pt x="233902" y="127025"/>
                </a:lnTo>
                <a:close/>
                <a:moveTo>
                  <a:pt x="250980" y="127025"/>
                </a:moveTo>
                <a:lnTo>
                  <a:pt x="250980" y="135229"/>
                </a:lnTo>
                <a:lnTo>
                  <a:pt x="242553" y="135229"/>
                </a:lnTo>
                <a:lnTo>
                  <a:pt x="242553" y="127025"/>
                </a:lnTo>
                <a:close/>
                <a:moveTo>
                  <a:pt x="259686" y="127025"/>
                </a:moveTo>
                <a:lnTo>
                  <a:pt x="259686" y="135229"/>
                </a:lnTo>
                <a:lnTo>
                  <a:pt x="251203" y="135229"/>
                </a:lnTo>
                <a:lnTo>
                  <a:pt x="251203" y="127025"/>
                </a:lnTo>
                <a:close/>
                <a:moveTo>
                  <a:pt x="268337" y="127025"/>
                </a:moveTo>
                <a:lnTo>
                  <a:pt x="268337" y="135229"/>
                </a:lnTo>
                <a:lnTo>
                  <a:pt x="259910" y="135229"/>
                </a:lnTo>
                <a:lnTo>
                  <a:pt x="259910" y="127025"/>
                </a:lnTo>
                <a:close/>
                <a:moveTo>
                  <a:pt x="276988" y="127025"/>
                </a:moveTo>
                <a:lnTo>
                  <a:pt x="276988" y="135229"/>
                </a:lnTo>
                <a:lnTo>
                  <a:pt x="268560" y="135229"/>
                </a:lnTo>
                <a:lnTo>
                  <a:pt x="268560" y="127025"/>
                </a:lnTo>
                <a:close/>
                <a:moveTo>
                  <a:pt x="17190" y="135452"/>
                </a:moveTo>
                <a:lnTo>
                  <a:pt x="17190" y="143712"/>
                </a:lnTo>
                <a:lnTo>
                  <a:pt x="8762" y="143712"/>
                </a:lnTo>
                <a:lnTo>
                  <a:pt x="8762" y="135452"/>
                </a:lnTo>
                <a:close/>
                <a:moveTo>
                  <a:pt x="25840" y="135452"/>
                </a:moveTo>
                <a:lnTo>
                  <a:pt x="25840" y="143712"/>
                </a:lnTo>
                <a:lnTo>
                  <a:pt x="17413" y="143712"/>
                </a:lnTo>
                <a:lnTo>
                  <a:pt x="17413" y="135452"/>
                </a:lnTo>
                <a:close/>
                <a:moveTo>
                  <a:pt x="34547" y="135452"/>
                </a:moveTo>
                <a:lnTo>
                  <a:pt x="34547" y="143712"/>
                </a:lnTo>
                <a:lnTo>
                  <a:pt x="26064" y="143712"/>
                </a:lnTo>
                <a:lnTo>
                  <a:pt x="26064" y="135452"/>
                </a:lnTo>
                <a:close/>
                <a:moveTo>
                  <a:pt x="43197" y="135452"/>
                </a:moveTo>
                <a:lnTo>
                  <a:pt x="43197" y="143712"/>
                </a:lnTo>
                <a:lnTo>
                  <a:pt x="34770" y="143712"/>
                </a:lnTo>
                <a:lnTo>
                  <a:pt x="34770" y="135452"/>
                </a:lnTo>
                <a:close/>
                <a:moveTo>
                  <a:pt x="51848" y="135452"/>
                </a:moveTo>
                <a:lnTo>
                  <a:pt x="51848" y="143712"/>
                </a:lnTo>
                <a:lnTo>
                  <a:pt x="43421" y="143712"/>
                </a:lnTo>
                <a:lnTo>
                  <a:pt x="43421" y="135452"/>
                </a:lnTo>
                <a:close/>
                <a:moveTo>
                  <a:pt x="60499" y="135452"/>
                </a:moveTo>
                <a:lnTo>
                  <a:pt x="60499" y="143712"/>
                </a:lnTo>
                <a:lnTo>
                  <a:pt x="52071" y="143712"/>
                </a:lnTo>
                <a:lnTo>
                  <a:pt x="52071" y="135452"/>
                </a:lnTo>
                <a:close/>
                <a:moveTo>
                  <a:pt x="69149" y="135452"/>
                </a:moveTo>
                <a:lnTo>
                  <a:pt x="69149" y="143712"/>
                </a:lnTo>
                <a:lnTo>
                  <a:pt x="60722" y="143712"/>
                </a:lnTo>
                <a:lnTo>
                  <a:pt x="60722" y="135452"/>
                </a:lnTo>
                <a:close/>
                <a:moveTo>
                  <a:pt x="77800" y="135452"/>
                </a:moveTo>
                <a:lnTo>
                  <a:pt x="77800" y="143712"/>
                </a:lnTo>
                <a:lnTo>
                  <a:pt x="69373" y="143712"/>
                </a:lnTo>
                <a:lnTo>
                  <a:pt x="69373" y="135452"/>
                </a:lnTo>
                <a:close/>
                <a:moveTo>
                  <a:pt x="86506" y="135452"/>
                </a:moveTo>
                <a:lnTo>
                  <a:pt x="86506" y="143712"/>
                </a:lnTo>
                <a:lnTo>
                  <a:pt x="78023" y="143712"/>
                </a:lnTo>
                <a:lnTo>
                  <a:pt x="78023" y="135452"/>
                </a:lnTo>
                <a:close/>
                <a:moveTo>
                  <a:pt x="95157" y="135452"/>
                </a:moveTo>
                <a:lnTo>
                  <a:pt x="95157" y="143712"/>
                </a:lnTo>
                <a:lnTo>
                  <a:pt x="86730" y="143712"/>
                </a:lnTo>
                <a:lnTo>
                  <a:pt x="86730" y="135452"/>
                </a:lnTo>
                <a:close/>
                <a:moveTo>
                  <a:pt x="103808" y="135452"/>
                </a:moveTo>
                <a:lnTo>
                  <a:pt x="103808" y="143712"/>
                </a:lnTo>
                <a:lnTo>
                  <a:pt x="95380" y="143712"/>
                </a:lnTo>
                <a:lnTo>
                  <a:pt x="95380" y="135452"/>
                </a:lnTo>
                <a:close/>
                <a:moveTo>
                  <a:pt x="112458" y="135452"/>
                </a:moveTo>
                <a:lnTo>
                  <a:pt x="112458" y="143712"/>
                </a:lnTo>
                <a:lnTo>
                  <a:pt x="104031" y="143712"/>
                </a:lnTo>
                <a:lnTo>
                  <a:pt x="104031" y="135452"/>
                </a:lnTo>
                <a:close/>
                <a:moveTo>
                  <a:pt x="121109" y="135452"/>
                </a:moveTo>
                <a:lnTo>
                  <a:pt x="121109" y="143712"/>
                </a:lnTo>
                <a:lnTo>
                  <a:pt x="112681" y="143712"/>
                </a:lnTo>
                <a:lnTo>
                  <a:pt x="112681" y="135452"/>
                </a:lnTo>
                <a:close/>
                <a:moveTo>
                  <a:pt x="129760" y="135452"/>
                </a:moveTo>
                <a:lnTo>
                  <a:pt x="129760" y="143712"/>
                </a:lnTo>
                <a:lnTo>
                  <a:pt x="121332" y="143712"/>
                </a:lnTo>
                <a:lnTo>
                  <a:pt x="121332" y="135452"/>
                </a:lnTo>
                <a:close/>
                <a:moveTo>
                  <a:pt x="138410" y="135452"/>
                </a:moveTo>
                <a:lnTo>
                  <a:pt x="138410" y="143712"/>
                </a:lnTo>
                <a:lnTo>
                  <a:pt x="129983" y="143712"/>
                </a:lnTo>
                <a:lnTo>
                  <a:pt x="129983" y="135452"/>
                </a:lnTo>
                <a:close/>
                <a:moveTo>
                  <a:pt x="147117" y="135452"/>
                </a:moveTo>
                <a:lnTo>
                  <a:pt x="147117" y="143712"/>
                </a:lnTo>
                <a:lnTo>
                  <a:pt x="138633" y="143712"/>
                </a:lnTo>
                <a:lnTo>
                  <a:pt x="138633" y="135452"/>
                </a:lnTo>
                <a:close/>
                <a:moveTo>
                  <a:pt x="155767" y="135452"/>
                </a:moveTo>
                <a:lnTo>
                  <a:pt x="155767" y="143712"/>
                </a:lnTo>
                <a:lnTo>
                  <a:pt x="147340" y="143712"/>
                </a:lnTo>
                <a:lnTo>
                  <a:pt x="147340" y="135452"/>
                </a:lnTo>
                <a:close/>
                <a:moveTo>
                  <a:pt x="164418" y="135452"/>
                </a:moveTo>
                <a:lnTo>
                  <a:pt x="164418" y="143712"/>
                </a:lnTo>
                <a:lnTo>
                  <a:pt x="155990" y="143712"/>
                </a:lnTo>
                <a:lnTo>
                  <a:pt x="155990" y="135452"/>
                </a:lnTo>
                <a:close/>
                <a:moveTo>
                  <a:pt x="173069" y="135452"/>
                </a:moveTo>
                <a:lnTo>
                  <a:pt x="173069" y="143712"/>
                </a:lnTo>
                <a:lnTo>
                  <a:pt x="164641" y="143712"/>
                </a:lnTo>
                <a:lnTo>
                  <a:pt x="164641" y="135452"/>
                </a:lnTo>
                <a:close/>
                <a:moveTo>
                  <a:pt x="181719" y="135452"/>
                </a:moveTo>
                <a:lnTo>
                  <a:pt x="181719" y="143712"/>
                </a:lnTo>
                <a:lnTo>
                  <a:pt x="173292" y="143712"/>
                </a:lnTo>
                <a:lnTo>
                  <a:pt x="173292" y="135452"/>
                </a:lnTo>
                <a:close/>
                <a:moveTo>
                  <a:pt x="190370" y="135452"/>
                </a:moveTo>
                <a:lnTo>
                  <a:pt x="190370" y="143712"/>
                </a:lnTo>
                <a:lnTo>
                  <a:pt x="181942" y="143712"/>
                </a:lnTo>
                <a:lnTo>
                  <a:pt x="181942" y="135452"/>
                </a:lnTo>
                <a:close/>
                <a:moveTo>
                  <a:pt x="199020" y="135452"/>
                </a:moveTo>
                <a:lnTo>
                  <a:pt x="199020" y="143712"/>
                </a:lnTo>
                <a:lnTo>
                  <a:pt x="190593" y="143712"/>
                </a:lnTo>
                <a:lnTo>
                  <a:pt x="190593" y="135452"/>
                </a:lnTo>
                <a:close/>
                <a:moveTo>
                  <a:pt x="207727" y="135452"/>
                </a:moveTo>
                <a:lnTo>
                  <a:pt x="207727" y="143712"/>
                </a:lnTo>
                <a:lnTo>
                  <a:pt x="199244" y="143712"/>
                </a:lnTo>
                <a:lnTo>
                  <a:pt x="199244" y="135452"/>
                </a:lnTo>
                <a:close/>
                <a:moveTo>
                  <a:pt x="216377" y="135452"/>
                </a:moveTo>
                <a:lnTo>
                  <a:pt x="216377" y="143712"/>
                </a:lnTo>
                <a:lnTo>
                  <a:pt x="207950" y="143712"/>
                </a:lnTo>
                <a:lnTo>
                  <a:pt x="207950" y="135452"/>
                </a:lnTo>
                <a:close/>
                <a:moveTo>
                  <a:pt x="225028" y="135452"/>
                </a:moveTo>
                <a:lnTo>
                  <a:pt x="225028" y="143712"/>
                </a:lnTo>
                <a:lnTo>
                  <a:pt x="216601" y="143712"/>
                </a:lnTo>
                <a:lnTo>
                  <a:pt x="216601" y="135452"/>
                </a:lnTo>
                <a:close/>
                <a:moveTo>
                  <a:pt x="233679" y="135452"/>
                </a:moveTo>
                <a:lnTo>
                  <a:pt x="233679" y="143712"/>
                </a:lnTo>
                <a:lnTo>
                  <a:pt x="225251" y="143712"/>
                </a:lnTo>
                <a:lnTo>
                  <a:pt x="225251" y="135452"/>
                </a:lnTo>
                <a:close/>
                <a:moveTo>
                  <a:pt x="242329" y="135452"/>
                </a:moveTo>
                <a:lnTo>
                  <a:pt x="242329" y="143712"/>
                </a:lnTo>
                <a:lnTo>
                  <a:pt x="233902" y="143712"/>
                </a:lnTo>
                <a:lnTo>
                  <a:pt x="233902" y="135452"/>
                </a:lnTo>
                <a:close/>
                <a:moveTo>
                  <a:pt x="250980" y="135452"/>
                </a:moveTo>
                <a:lnTo>
                  <a:pt x="250980" y="143712"/>
                </a:lnTo>
                <a:lnTo>
                  <a:pt x="242553" y="143712"/>
                </a:lnTo>
                <a:lnTo>
                  <a:pt x="242553" y="135452"/>
                </a:lnTo>
                <a:close/>
                <a:moveTo>
                  <a:pt x="259686" y="135452"/>
                </a:moveTo>
                <a:lnTo>
                  <a:pt x="259686" y="143712"/>
                </a:lnTo>
                <a:lnTo>
                  <a:pt x="251203" y="143712"/>
                </a:lnTo>
                <a:lnTo>
                  <a:pt x="251203" y="135452"/>
                </a:lnTo>
                <a:close/>
                <a:moveTo>
                  <a:pt x="268337" y="135452"/>
                </a:moveTo>
                <a:lnTo>
                  <a:pt x="268337" y="143712"/>
                </a:lnTo>
                <a:lnTo>
                  <a:pt x="259910" y="143712"/>
                </a:lnTo>
                <a:lnTo>
                  <a:pt x="259910" y="135452"/>
                </a:lnTo>
                <a:close/>
                <a:moveTo>
                  <a:pt x="276988" y="135452"/>
                </a:moveTo>
                <a:lnTo>
                  <a:pt x="276988" y="143712"/>
                </a:lnTo>
                <a:lnTo>
                  <a:pt x="268560" y="143712"/>
                </a:lnTo>
                <a:lnTo>
                  <a:pt x="268560" y="135452"/>
                </a:lnTo>
                <a:close/>
                <a:moveTo>
                  <a:pt x="17190" y="143935"/>
                </a:moveTo>
                <a:lnTo>
                  <a:pt x="17190" y="152139"/>
                </a:lnTo>
                <a:lnTo>
                  <a:pt x="8762" y="152139"/>
                </a:lnTo>
                <a:lnTo>
                  <a:pt x="8762" y="143935"/>
                </a:lnTo>
                <a:close/>
                <a:moveTo>
                  <a:pt x="25840" y="143935"/>
                </a:moveTo>
                <a:lnTo>
                  <a:pt x="25840" y="152139"/>
                </a:lnTo>
                <a:lnTo>
                  <a:pt x="17413" y="152139"/>
                </a:lnTo>
                <a:lnTo>
                  <a:pt x="17413" y="143935"/>
                </a:lnTo>
                <a:close/>
                <a:moveTo>
                  <a:pt x="34547" y="143935"/>
                </a:moveTo>
                <a:lnTo>
                  <a:pt x="34547" y="152139"/>
                </a:lnTo>
                <a:lnTo>
                  <a:pt x="26064" y="152139"/>
                </a:lnTo>
                <a:lnTo>
                  <a:pt x="26064" y="143935"/>
                </a:lnTo>
                <a:close/>
                <a:moveTo>
                  <a:pt x="43197" y="143935"/>
                </a:moveTo>
                <a:lnTo>
                  <a:pt x="43197" y="152139"/>
                </a:lnTo>
                <a:lnTo>
                  <a:pt x="34770" y="152139"/>
                </a:lnTo>
                <a:lnTo>
                  <a:pt x="34770" y="143935"/>
                </a:lnTo>
                <a:close/>
                <a:moveTo>
                  <a:pt x="51848" y="143935"/>
                </a:moveTo>
                <a:lnTo>
                  <a:pt x="51848" y="152139"/>
                </a:lnTo>
                <a:lnTo>
                  <a:pt x="43421" y="152139"/>
                </a:lnTo>
                <a:lnTo>
                  <a:pt x="43421" y="143935"/>
                </a:lnTo>
                <a:close/>
                <a:moveTo>
                  <a:pt x="60499" y="143935"/>
                </a:moveTo>
                <a:lnTo>
                  <a:pt x="60499" y="152139"/>
                </a:lnTo>
                <a:lnTo>
                  <a:pt x="52071" y="152139"/>
                </a:lnTo>
                <a:lnTo>
                  <a:pt x="52071" y="143935"/>
                </a:lnTo>
                <a:close/>
                <a:moveTo>
                  <a:pt x="69149" y="143935"/>
                </a:moveTo>
                <a:lnTo>
                  <a:pt x="69149" y="152139"/>
                </a:lnTo>
                <a:lnTo>
                  <a:pt x="60722" y="152139"/>
                </a:lnTo>
                <a:lnTo>
                  <a:pt x="60722" y="143935"/>
                </a:lnTo>
                <a:close/>
                <a:moveTo>
                  <a:pt x="77800" y="143935"/>
                </a:moveTo>
                <a:lnTo>
                  <a:pt x="77800" y="152139"/>
                </a:lnTo>
                <a:lnTo>
                  <a:pt x="69373" y="152139"/>
                </a:lnTo>
                <a:lnTo>
                  <a:pt x="69373" y="143935"/>
                </a:lnTo>
                <a:close/>
                <a:moveTo>
                  <a:pt x="86506" y="143935"/>
                </a:moveTo>
                <a:lnTo>
                  <a:pt x="86506" y="152139"/>
                </a:lnTo>
                <a:lnTo>
                  <a:pt x="78023" y="152139"/>
                </a:lnTo>
                <a:lnTo>
                  <a:pt x="78023" y="143935"/>
                </a:lnTo>
                <a:close/>
                <a:moveTo>
                  <a:pt x="95157" y="143935"/>
                </a:moveTo>
                <a:lnTo>
                  <a:pt x="95157" y="152139"/>
                </a:lnTo>
                <a:lnTo>
                  <a:pt x="86730" y="152139"/>
                </a:lnTo>
                <a:lnTo>
                  <a:pt x="86730" y="143935"/>
                </a:lnTo>
                <a:close/>
                <a:moveTo>
                  <a:pt x="103808" y="143935"/>
                </a:moveTo>
                <a:lnTo>
                  <a:pt x="103808" y="152139"/>
                </a:lnTo>
                <a:lnTo>
                  <a:pt x="95380" y="152139"/>
                </a:lnTo>
                <a:lnTo>
                  <a:pt x="95380" y="143935"/>
                </a:lnTo>
                <a:close/>
                <a:moveTo>
                  <a:pt x="112458" y="143935"/>
                </a:moveTo>
                <a:lnTo>
                  <a:pt x="112458" y="152139"/>
                </a:lnTo>
                <a:lnTo>
                  <a:pt x="104031" y="152139"/>
                </a:lnTo>
                <a:lnTo>
                  <a:pt x="104031" y="143935"/>
                </a:lnTo>
                <a:close/>
                <a:moveTo>
                  <a:pt x="121109" y="143935"/>
                </a:moveTo>
                <a:lnTo>
                  <a:pt x="121109" y="152139"/>
                </a:lnTo>
                <a:lnTo>
                  <a:pt x="112681" y="152139"/>
                </a:lnTo>
                <a:lnTo>
                  <a:pt x="112681" y="143935"/>
                </a:lnTo>
                <a:close/>
                <a:moveTo>
                  <a:pt x="129760" y="143935"/>
                </a:moveTo>
                <a:lnTo>
                  <a:pt x="129760" y="152139"/>
                </a:lnTo>
                <a:lnTo>
                  <a:pt x="121332" y="152139"/>
                </a:lnTo>
                <a:lnTo>
                  <a:pt x="121332" y="143935"/>
                </a:lnTo>
                <a:close/>
                <a:moveTo>
                  <a:pt x="138410" y="143935"/>
                </a:moveTo>
                <a:lnTo>
                  <a:pt x="138410" y="152139"/>
                </a:lnTo>
                <a:lnTo>
                  <a:pt x="129983" y="152139"/>
                </a:lnTo>
                <a:lnTo>
                  <a:pt x="129983" y="143935"/>
                </a:lnTo>
                <a:close/>
                <a:moveTo>
                  <a:pt x="147117" y="143935"/>
                </a:moveTo>
                <a:lnTo>
                  <a:pt x="147117" y="152139"/>
                </a:lnTo>
                <a:lnTo>
                  <a:pt x="138633" y="152139"/>
                </a:lnTo>
                <a:lnTo>
                  <a:pt x="138633" y="143935"/>
                </a:lnTo>
                <a:close/>
                <a:moveTo>
                  <a:pt x="155767" y="143935"/>
                </a:moveTo>
                <a:lnTo>
                  <a:pt x="155767" y="152139"/>
                </a:lnTo>
                <a:lnTo>
                  <a:pt x="147340" y="152139"/>
                </a:lnTo>
                <a:lnTo>
                  <a:pt x="147340" y="143935"/>
                </a:lnTo>
                <a:close/>
                <a:moveTo>
                  <a:pt x="164418" y="143935"/>
                </a:moveTo>
                <a:lnTo>
                  <a:pt x="164418" y="152139"/>
                </a:lnTo>
                <a:lnTo>
                  <a:pt x="155990" y="152139"/>
                </a:lnTo>
                <a:lnTo>
                  <a:pt x="155990" y="143935"/>
                </a:lnTo>
                <a:close/>
                <a:moveTo>
                  <a:pt x="173069" y="143935"/>
                </a:moveTo>
                <a:lnTo>
                  <a:pt x="173069" y="152139"/>
                </a:lnTo>
                <a:lnTo>
                  <a:pt x="164641" y="152139"/>
                </a:lnTo>
                <a:lnTo>
                  <a:pt x="164641" y="143935"/>
                </a:lnTo>
                <a:close/>
                <a:moveTo>
                  <a:pt x="181719" y="143935"/>
                </a:moveTo>
                <a:lnTo>
                  <a:pt x="181719" y="152139"/>
                </a:lnTo>
                <a:lnTo>
                  <a:pt x="173292" y="152139"/>
                </a:lnTo>
                <a:lnTo>
                  <a:pt x="173292" y="143935"/>
                </a:lnTo>
                <a:close/>
                <a:moveTo>
                  <a:pt x="190370" y="143935"/>
                </a:moveTo>
                <a:lnTo>
                  <a:pt x="190370" y="152139"/>
                </a:lnTo>
                <a:lnTo>
                  <a:pt x="181942" y="152139"/>
                </a:lnTo>
                <a:lnTo>
                  <a:pt x="181942" y="143935"/>
                </a:lnTo>
                <a:close/>
                <a:moveTo>
                  <a:pt x="199020" y="143935"/>
                </a:moveTo>
                <a:lnTo>
                  <a:pt x="199020" y="152139"/>
                </a:lnTo>
                <a:lnTo>
                  <a:pt x="190593" y="152139"/>
                </a:lnTo>
                <a:lnTo>
                  <a:pt x="190593" y="143935"/>
                </a:lnTo>
                <a:close/>
                <a:moveTo>
                  <a:pt x="207727" y="143935"/>
                </a:moveTo>
                <a:lnTo>
                  <a:pt x="207727" y="152139"/>
                </a:lnTo>
                <a:lnTo>
                  <a:pt x="199244" y="152139"/>
                </a:lnTo>
                <a:lnTo>
                  <a:pt x="199244" y="143935"/>
                </a:lnTo>
                <a:close/>
                <a:moveTo>
                  <a:pt x="216377" y="143935"/>
                </a:moveTo>
                <a:lnTo>
                  <a:pt x="216377" y="152139"/>
                </a:lnTo>
                <a:lnTo>
                  <a:pt x="207950" y="152139"/>
                </a:lnTo>
                <a:lnTo>
                  <a:pt x="207950" y="143935"/>
                </a:lnTo>
                <a:close/>
                <a:moveTo>
                  <a:pt x="225028" y="143935"/>
                </a:moveTo>
                <a:lnTo>
                  <a:pt x="225028" y="152139"/>
                </a:lnTo>
                <a:lnTo>
                  <a:pt x="216601" y="152139"/>
                </a:lnTo>
                <a:lnTo>
                  <a:pt x="216601" y="143935"/>
                </a:lnTo>
                <a:close/>
                <a:moveTo>
                  <a:pt x="233679" y="143935"/>
                </a:moveTo>
                <a:lnTo>
                  <a:pt x="233679" y="152139"/>
                </a:lnTo>
                <a:lnTo>
                  <a:pt x="225251" y="152139"/>
                </a:lnTo>
                <a:lnTo>
                  <a:pt x="225251" y="143935"/>
                </a:lnTo>
                <a:close/>
                <a:moveTo>
                  <a:pt x="242329" y="143935"/>
                </a:moveTo>
                <a:lnTo>
                  <a:pt x="242329" y="152139"/>
                </a:lnTo>
                <a:lnTo>
                  <a:pt x="233902" y="152139"/>
                </a:lnTo>
                <a:lnTo>
                  <a:pt x="233902" y="143935"/>
                </a:lnTo>
                <a:close/>
                <a:moveTo>
                  <a:pt x="250980" y="143935"/>
                </a:moveTo>
                <a:lnTo>
                  <a:pt x="250980" y="152139"/>
                </a:lnTo>
                <a:lnTo>
                  <a:pt x="242553" y="152139"/>
                </a:lnTo>
                <a:lnTo>
                  <a:pt x="242553" y="143935"/>
                </a:lnTo>
                <a:close/>
                <a:moveTo>
                  <a:pt x="259686" y="143935"/>
                </a:moveTo>
                <a:lnTo>
                  <a:pt x="259686" y="152139"/>
                </a:lnTo>
                <a:lnTo>
                  <a:pt x="251203" y="152139"/>
                </a:lnTo>
                <a:lnTo>
                  <a:pt x="251203" y="143935"/>
                </a:lnTo>
                <a:close/>
                <a:moveTo>
                  <a:pt x="268337" y="143935"/>
                </a:moveTo>
                <a:lnTo>
                  <a:pt x="268337" y="152139"/>
                </a:lnTo>
                <a:lnTo>
                  <a:pt x="259910" y="152139"/>
                </a:lnTo>
                <a:lnTo>
                  <a:pt x="259910" y="143935"/>
                </a:lnTo>
                <a:close/>
                <a:moveTo>
                  <a:pt x="276988" y="143935"/>
                </a:moveTo>
                <a:lnTo>
                  <a:pt x="276988" y="152139"/>
                </a:lnTo>
                <a:lnTo>
                  <a:pt x="268560" y="152139"/>
                </a:lnTo>
                <a:lnTo>
                  <a:pt x="268560" y="143935"/>
                </a:lnTo>
                <a:close/>
                <a:moveTo>
                  <a:pt x="8539" y="0"/>
                </a:moveTo>
                <a:lnTo>
                  <a:pt x="8539" y="8372"/>
                </a:lnTo>
                <a:lnTo>
                  <a:pt x="0" y="8372"/>
                </a:lnTo>
                <a:lnTo>
                  <a:pt x="0" y="8595"/>
                </a:lnTo>
                <a:lnTo>
                  <a:pt x="8539" y="8595"/>
                </a:lnTo>
                <a:lnTo>
                  <a:pt x="8539" y="16799"/>
                </a:lnTo>
                <a:lnTo>
                  <a:pt x="0" y="16799"/>
                </a:lnTo>
                <a:lnTo>
                  <a:pt x="0" y="17022"/>
                </a:lnTo>
                <a:lnTo>
                  <a:pt x="8539" y="17022"/>
                </a:lnTo>
                <a:lnTo>
                  <a:pt x="8539" y="25282"/>
                </a:lnTo>
                <a:lnTo>
                  <a:pt x="0" y="25282"/>
                </a:lnTo>
                <a:lnTo>
                  <a:pt x="0" y="25505"/>
                </a:lnTo>
                <a:lnTo>
                  <a:pt x="8539" y="25505"/>
                </a:lnTo>
                <a:lnTo>
                  <a:pt x="8539" y="33709"/>
                </a:lnTo>
                <a:lnTo>
                  <a:pt x="0" y="33709"/>
                </a:lnTo>
                <a:lnTo>
                  <a:pt x="0" y="33933"/>
                </a:lnTo>
                <a:lnTo>
                  <a:pt x="8539" y="33933"/>
                </a:lnTo>
                <a:lnTo>
                  <a:pt x="8539" y="42193"/>
                </a:lnTo>
                <a:lnTo>
                  <a:pt x="0" y="42193"/>
                </a:lnTo>
                <a:lnTo>
                  <a:pt x="0" y="42416"/>
                </a:lnTo>
                <a:lnTo>
                  <a:pt x="8539" y="42416"/>
                </a:lnTo>
                <a:lnTo>
                  <a:pt x="8539" y="50620"/>
                </a:lnTo>
                <a:lnTo>
                  <a:pt x="0" y="50620"/>
                </a:lnTo>
                <a:lnTo>
                  <a:pt x="0" y="50843"/>
                </a:lnTo>
                <a:lnTo>
                  <a:pt x="8539" y="50843"/>
                </a:lnTo>
                <a:lnTo>
                  <a:pt x="8539" y="59103"/>
                </a:lnTo>
                <a:lnTo>
                  <a:pt x="0" y="59103"/>
                </a:lnTo>
                <a:lnTo>
                  <a:pt x="0" y="59326"/>
                </a:lnTo>
                <a:lnTo>
                  <a:pt x="8539" y="59326"/>
                </a:lnTo>
                <a:lnTo>
                  <a:pt x="8539" y="67586"/>
                </a:lnTo>
                <a:lnTo>
                  <a:pt x="0" y="67586"/>
                </a:lnTo>
                <a:lnTo>
                  <a:pt x="0" y="67810"/>
                </a:lnTo>
                <a:lnTo>
                  <a:pt x="8539" y="67810"/>
                </a:lnTo>
                <a:lnTo>
                  <a:pt x="8539" y="76014"/>
                </a:lnTo>
                <a:lnTo>
                  <a:pt x="0" y="76014"/>
                </a:lnTo>
                <a:lnTo>
                  <a:pt x="0" y="76237"/>
                </a:lnTo>
                <a:lnTo>
                  <a:pt x="8539" y="76237"/>
                </a:lnTo>
                <a:lnTo>
                  <a:pt x="8539" y="84497"/>
                </a:lnTo>
                <a:lnTo>
                  <a:pt x="0" y="84497"/>
                </a:lnTo>
                <a:lnTo>
                  <a:pt x="0" y="84720"/>
                </a:lnTo>
                <a:lnTo>
                  <a:pt x="8539" y="84720"/>
                </a:lnTo>
                <a:lnTo>
                  <a:pt x="8539" y="92924"/>
                </a:lnTo>
                <a:lnTo>
                  <a:pt x="0" y="92924"/>
                </a:lnTo>
                <a:lnTo>
                  <a:pt x="0" y="93148"/>
                </a:lnTo>
                <a:lnTo>
                  <a:pt x="8539" y="93148"/>
                </a:lnTo>
                <a:lnTo>
                  <a:pt x="8539" y="101408"/>
                </a:lnTo>
                <a:lnTo>
                  <a:pt x="0" y="101408"/>
                </a:lnTo>
                <a:lnTo>
                  <a:pt x="0" y="101631"/>
                </a:lnTo>
                <a:lnTo>
                  <a:pt x="8539" y="101631"/>
                </a:lnTo>
                <a:lnTo>
                  <a:pt x="8539" y="109891"/>
                </a:lnTo>
                <a:lnTo>
                  <a:pt x="0" y="109891"/>
                </a:lnTo>
                <a:lnTo>
                  <a:pt x="0" y="110114"/>
                </a:lnTo>
                <a:lnTo>
                  <a:pt x="8539" y="110114"/>
                </a:lnTo>
                <a:lnTo>
                  <a:pt x="8539" y="118318"/>
                </a:lnTo>
                <a:lnTo>
                  <a:pt x="0" y="118318"/>
                </a:lnTo>
                <a:lnTo>
                  <a:pt x="0" y="118541"/>
                </a:lnTo>
                <a:lnTo>
                  <a:pt x="8539" y="118541"/>
                </a:lnTo>
                <a:lnTo>
                  <a:pt x="8539" y="126801"/>
                </a:lnTo>
                <a:lnTo>
                  <a:pt x="0" y="126801"/>
                </a:lnTo>
                <a:lnTo>
                  <a:pt x="0" y="127025"/>
                </a:lnTo>
                <a:lnTo>
                  <a:pt x="8539" y="127025"/>
                </a:lnTo>
                <a:lnTo>
                  <a:pt x="8539" y="135229"/>
                </a:lnTo>
                <a:lnTo>
                  <a:pt x="0" y="135229"/>
                </a:lnTo>
                <a:lnTo>
                  <a:pt x="0" y="135452"/>
                </a:lnTo>
                <a:lnTo>
                  <a:pt x="8539" y="135452"/>
                </a:lnTo>
                <a:lnTo>
                  <a:pt x="8539" y="143712"/>
                </a:lnTo>
                <a:lnTo>
                  <a:pt x="0" y="143712"/>
                </a:lnTo>
                <a:lnTo>
                  <a:pt x="0" y="143935"/>
                </a:lnTo>
                <a:lnTo>
                  <a:pt x="8539" y="143935"/>
                </a:lnTo>
                <a:lnTo>
                  <a:pt x="8539" y="152139"/>
                </a:lnTo>
                <a:lnTo>
                  <a:pt x="0" y="152139"/>
                </a:lnTo>
                <a:lnTo>
                  <a:pt x="0" y="152362"/>
                </a:lnTo>
                <a:lnTo>
                  <a:pt x="8539" y="152362"/>
                </a:lnTo>
                <a:lnTo>
                  <a:pt x="8539" y="160734"/>
                </a:lnTo>
                <a:lnTo>
                  <a:pt x="8762" y="160734"/>
                </a:lnTo>
                <a:lnTo>
                  <a:pt x="8762" y="152362"/>
                </a:lnTo>
                <a:lnTo>
                  <a:pt x="17190" y="152362"/>
                </a:lnTo>
                <a:lnTo>
                  <a:pt x="17190" y="160734"/>
                </a:lnTo>
                <a:lnTo>
                  <a:pt x="17413" y="160734"/>
                </a:lnTo>
                <a:lnTo>
                  <a:pt x="17413" y="152362"/>
                </a:lnTo>
                <a:lnTo>
                  <a:pt x="25840" y="152362"/>
                </a:lnTo>
                <a:lnTo>
                  <a:pt x="25840" y="160734"/>
                </a:lnTo>
                <a:lnTo>
                  <a:pt x="26064" y="160734"/>
                </a:lnTo>
                <a:lnTo>
                  <a:pt x="26064" y="152362"/>
                </a:lnTo>
                <a:lnTo>
                  <a:pt x="34547" y="152362"/>
                </a:lnTo>
                <a:lnTo>
                  <a:pt x="34547" y="160734"/>
                </a:lnTo>
                <a:lnTo>
                  <a:pt x="34770" y="160734"/>
                </a:lnTo>
                <a:lnTo>
                  <a:pt x="34770" y="152362"/>
                </a:lnTo>
                <a:lnTo>
                  <a:pt x="43197" y="152362"/>
                </a:lnTo>
                <a:lnTo>
                  <a:pt x="43197" y="160734"/>
                </a:lnTo>
                <a:lnTo>
                  <a:pt x="43421" y="160734"/>
                </a:lnTo>
                <a:lnTo>
                  <a:pt x="43421" y="152362"/>
                </a:lnTo>
                <a:lnTo>
                  <a:pt x="51848" y="152362"/>
                </a:lnTo>
                <a:lnTo>
                  <a:pt x="51848" y="160734"/>
                </a:lnTo>
                <a:lnTo>
                  <a:pt x="52071" y="160734"/>
                </a:lnTo>
                <a:lnTo>
                  <a:pt x="52071" y="152362"/>
                </a:lnTo>
                <a:lnTo>
                  <a:pt x="60499" y="152362"/>
                </a:lnTo>
                <a:lnTo>
                  <a:pt x="60499" y="160734"/>
                </a:lnTo>
                <a:lnTo>
                  <a:pt x="60722" y="160734"/>
                </a:lnTo>
                <a:lnTo>
                  <a:pt x="60722" y="152362"/>
                </a:lnTo>
                <a:lnTo>
                  <a:pt x="69149" y="152362"/>
                </a:lnTo>
                <a:lnTo>
                  <a:pt x="69149" y="160734"/>
                </a:lnTo>
                <a:lnTo>
                  <a:pt x="69373" y="160734"/>
                </a:lnTo>
                <a:lnTo>
                  <a:pt x="69373" y="152362"/>
                </a:lnTo>
                <a:lnTo>
                  <a:pt x="77800" y="152362"/>
                </a:lnTo>
                <a:lnTo>
                  <a:pt x="77800" y="160734"/>
                </a:lnTo>
                <a:lnTo>
                  <a:pt x="78023" y="160734"/>
                </a:lnTo>
                <a:lnTo>
                  <a:pt x="78023" y="152362"/>
                </a:lnTo>
                <a:lnTo>
                  <a:pt x="86506" y="152362"/>
                </a:lnTo>
                <a:lnTo>
                  <a:pt x="86506" y="160734"/>
                </a:lnTo>
                <a:lnTo>
                  <a:pt x="86730" y="160734"/>
                </a:lnTo>
                <a:lnTo>
                  <a:pt x="86730" y="152362"/>
                </a:lnTo>
                <a:lnTo>
                  <a:pt x="95157" y="152362"/>
                </a:lnTo>
                <a:lnTo>
                  <a:pt x="95157" y="160734"/>
                </a:lnTo>
                <a:lnTo>
                  <a:pt x="95380" y="160734"/>
                </a:lnTo>
                <a:lnTo>
                  <a:pt x="95380" y="152362"/>
                </a:lnTo>
                <a:lnTo>
                  <a:pt x="103808" y="152362"/>
                </a:lnTo>
                <a:lnTo>
                  <a:pt x="103808" y="160734"/>
                </a:lnTo>
                <a:lnTo>
                  <a:pt x="104031" y="160734"/>
                </a:lnTo>
                <a:lnTo>
                  <a:pt x="104031" y="152362"/>
                </a:lnTo>
                <a:lnTo>
                  <a:pt x="112458" y="152362"/>
                </a:lnTo>
                <a:lnTo>
                  <a:pt x="112458" y="160734"/>
                </a:lnTo>
                <a:lnTo>
                  <a:pt x="112681" y="160734"/>
                </a:lnTo>
                <a:lnTo>
                  <a:pt x="112681" y="152362"/>
                </a:lnTo>
                <a:lnTo>
                  <a:pt x="121109" y="152362"/>
                </a:lnTo>
                <a:lnTo>
                  <a:pt x="121109" y="160734"/>
                </a:lnTo>
                <a:lnTo>
                  <a:pt x="121332" y="160734"/>
                </a:lnTo>
                <a:lnTo>
                  <a:pt x="121332" y="152362"/>
                </a:lnTo>
                <a:lnTo>
                  <a:pt x="129760" y="152362"/>
                </a:lnTo>
                <a:lnTo>
                  <a:pt x="129760" y="160734"/>
                </a:lnTo>
                <a:lnTo>
                  <a:pt x="129983" y="160734"/>
                </a:lnTo>
                <a:lnTo>
                  <a:pt x="129983" y="152362"/>
                </a:lnTo>
                <a:lnTo>
                  <a:pt x="138410" y="152362"/>
                </a:lnTo>
                <a:lnTo>
                  <a:pt x="138410" y="160734"/>
                </a:lnTo>
                <a:lnTo>
                  <a:pt x="138633" y="160734"/>
                </a:lnTo>
                <a:lnTo>
                  <a:pt x="138633" y="152362"/>
                </a:lnTo>
                <a:lnTo>
                  <a:pt x="147117" y="152362"/>
                </a:lnTo>
                <a:lnTo>
                  <a:pt x="147117" y="160734"/>
                </a:lnTo>
                <a:lnTo>
                  <a:pt x="147340" y="160734"/>
                </a:lnTo>
                <a:lnTo>
                  <a:pt x="147340" y="152362"/>
                </a:lnTo>
                <a:lnTo>
                  <a:pt x="155767" y="152362"/>
                </a:lnTo>
                <a:lnTo>
                  <a:pt x="155767" y="160734"/>
                </a:lnTo>
                <a:lnTo>
                  <a:pt x="155990" y="160734"/>
                </a:lnTo>
                <a:lnTo>
                  <a:pt x="155990" y="152362"/>
                </a:lnTo>
                <a:lnTo>
                  <a:pt x="164418" y="152362"/>
                </a:lnTo>
                <a:lnTo>
                  <a:pt x="164418" y="160734"/>
                </a:lnTo>
                <a:lnTo>
                  <a:pt x="164641" y="160734"/>
                </a:lnTo>
                <a:lnTo>
                  <a:pt x="164641" y="152362"/>
                </a:lnTo>
                <a:lnTo>
                  <a:pt x="173069" y="152362"/>
                </a:lnTo>
                <a:lnTo>
                  <a:pt x="173069" y="160734"/>
                </a:lnTo>
                <a:lnTo>
                  <a:pt x="173292" y="160734"/>
                </a:lnTo>
                <a:lnTo>
                  <a:pt x="173292" y="152362"/>
                </a:lnTo>
                <a:lnTo>
                  <a:pt x="181719" y="152362"/>
                </a:lnTo>
                <a:lnTo>
                  <a:pt x="181719" y="160734"/>
                </a:lnTo>
                <a:lnTo>
                  <a:pt x="181942" y="160734"/>
                </a:lnTo>
                <a:lnTo>
                  <a:pt x="181942" y="152362"/>
                </a:lnTo>
                <a:lnTo>
                  <a:pt x="190370" y="152362"/>
                </a:lnTo>
                <a:lnTo>
                  <a:pt x="190370" y="160734"/>
                </a:lnTo>
                <a:lnTo>
                  <a:pt x="190593" y="160734"/>
                </a:lnTo>
                <a:lnTo>
                  <a:pt x="190593" y="152362"/>
                </a:lnTo>
                <a:lnTo>
                  <a:pt x="199020" y="152362"/>
                </a:lnTo>
                <a:lnTo>
                  <a:pt x="199020" y="160734"/>
                </a:lnTo>
                <a:lnTo>
                  <a:pt x="199244" y="160734"/>
                </a:lnTo>
                <a:lnTo>
                  <a:pt x="199244" y="152362"/>
                </a:lnTo>
                <a:lnTo>
                  <a:pt x="207727" y="152362"/>
                </a:lnTo>
                <a:lnTo>
                  <a:pt x="207727" y="160734"/>
                </a:lnTo>
                <a:lnTo>
                  <a:pt x="207950" y="160734"/>
                </a:lnTo>
                <a:lnTo>
                  <a:pt x="207950" y="152362"/>
                </a:lnTo>
                <a:lnTo>
                  <a:pt x="216377" y="152362"/>
                </a:lnTo>
                <a:lnTo>
                  <a:pt x="216377" y="160734"/>
                </a:lnTo>
                <a:lnTo>
                  <a:pt x="216601" y="160734"/>
                </a:lnTo>
                <a:lnTo>
                  <a:pt x="216601" y="152362"/>
                </a:lnTo>
                <a:lnTo>
                  <a:pt x="225028" y="152362"/>
                </a:lnTo>
                <a:lnTo>
                  <a:pt x="225028" y="160734"/>
                </a:lnTo>
                <a:lnTo>
                  <a:pt x="225251" y="160734"/>
                </a:lnTo>
                <a:lnTo>
                  <a:pt x="225251" y="152362"/>
                </a:lnTo>
                <a:lnTo>
                  <a:pt x="233679" y="152362"/>
                </a:lnTo>
                <a:lnTo>
                  <a:pt x="233679" y="160734"/>
                </a:lnTo>
                <a:lnTo>
                  <a:pt x="233902" y="160734"/>
                </a:lnTo>
                <a:lnTo>
                  <a:pt x="233902" y="152362"/>
                </a:lnTo>
                <a:lnTo>
                  <a:pt x="242329" y="152362"/>
                </a:lnTo>
                <a:lnTo>
                  <a:pt x="242329" y="160734"/>
                </a:lnTo>
                <a:lnTo>
                  <a:pt x="242553" y="160734"/>
                </a:lnTo>
                <a:lnTo>
                  <a:pt x="242553" y="152362"/>
                </a:lnTo>
                <a:lnTo>
                  <a:pt x="250980" y="152362"/>
                </a:lnTo>
                <a:lnTo>
                  <a:pt x="250980" y="160734"/>
                </a:lnTo>
                <a:lnTo>
                  <a:pt x="251203" y="160734"/>
                </a:lnTo>
                <a:lnTo>
                  <a:pt x="251203" y="152362"/>
                </a:lnTo>
                <a:lnTo>
                  <a:pt x="259686" y="152362"/>
                </a:lnTo>
                <a:lnTo>
                  <a:pt x="259686" y="160734"/>
                </a:lnTo>
                <a:lnTo>
                  <a:pt x="259910" y="160734"/>
                </a:lnTo>
                <a:lnTo>
                  <a:pt x="259910" y="152362"/>
                </a:lnTo>
                <a:lnTo>
                  <a:pt x="268337" y="152362"/>
                </a:lnTo>
                <a:lnTo>
                  <a:pt x="268337" y="160734"/>
                </a:lnTo>
                <a:lnTo>
                  <a:pt x="268560" y="160734"/>
                </a:lnTo>
                <a:lnTo>
                  <a:pt x="268560" y="152362"/>
                </a:lnTo>
                <a:lnTo>
                  <a:pt x="276988" y="152362"/>
                </a:lnTo>
                <a:lnTo>
                  <a:pt x="276988" y="160734"/>
                </a:lnTo>
                <a:lnTo>
                  <a:pt x="277211" y="160734"/>
                </a:lnTo>
                <a:lnTo>
                  <a:pt x="277211" y="152362"/>
                </a:lnTo>
                <a:lnTo>
                  <a:pt x="285750" y="152362"/>
                </a:lnTo>
                <a:lnTo>
                  <a:pt x="285750" y="152139"/>
                </a:lnTo>
                <a:lnTo>
                  <a:pt x="277211" y="152139"/>
                </a:lnTo>
                <a:lnTo>
                  <a:pt x="277211" y="143935"/>
                </a:lnTo>
                <a:lnTo>
                  <a:pt x="285750" y="143935"/>
                </a:lnTo>
                <a:lnTo>
                  <a:pt x="285750" y="143712"/>
                </a:lnTo>
                <a:lnTo>
                  <a:pt x="277211" y="143712"/>
                </a:lnTo>
                <a:lnTo>
                  <a:pt x="277211" y="135452"/>
                </a:lnTo>
                <a:lnTo>
                  <a:pt x="285750" y="135452"/>
                </a:lnTo>
                <a:lnTo>
                  <a:pt x="285750" y="135229"/>
                </a:lnTo>
                <a:lnTo>
                  <a:pt x="277211" y="135229"/>
                </a:lnTo>
                <a:lnTo>
                  <a:pt x="277211" y="127025"/>
                </a:lnTo>
                <a:lnTo>
                  <a:pt x="285750" y="127025"/>
                </a:lnTo>
                <a:lnTo>
                  <a:pt x="285750" y="126801"/>
                </a:lnTo>
                <a:lnTo>
                  <a:pt x="277211" y="126801"/>
                </a:lnTo>
                <a:lnTo>
                  <a:pt x="277211" y="118541"/>
                </a:lnTo>
                <a:lnTo>
                  <a:pt x="285750" y="118541"/>
                </a:lnTo>
                <a:lnTo>
                  <a:pt x="285750" y="118318"/>
                </a:lnTo>
                <a:lnTo>
                  <a:pt x="277211" y="118318"/>
                </a:lnTo>
                <a:lnTo>
                  <a:pt x="277211" y="110114"/>
                </a:lnTo>
                <a:lnTo>
                  <a:pt x="285750" y="110114"/>
                </a:lnTo>
                <a:lnTo>
                  <a:pt x="285750" y="109891"/>
                </a:lnTo>
                <a:lnTo>
                  <a:pt x="277211" y="109891"/>
                </a:lnTo>
                <a:lnTo>
                  <a:pt x="277211" y="101631"/>
                </a:lnTo>
                <a:lnTo>
                  <a:pt x="285750" y="101631"/>
                </a:lnTo>
                <a:lnTo>
                  <a:pt x="285750" y="101408"/>
                </a:lnTo>
                <a:lnTo>
                  <a:pt x="277211" y="101408"/>
                </a:lnTo>
                <a:lnTo>
                  <a:pt x="277211" y="93148"/>
                </a:lnTo>
                <a:lnTo>
                  <a:pt x="285750" y="93148"/>
                </a:lnTo>
                <a:lnTo>
                  <a:pt x="285750" y="92924"/>
                </a:lnTo>
                <a:lnTo>
                  <a:pt x="277211" y="92924"/>
                </a:lnTo>
                <a:lnTo>
                  <a:pt x="277211" y="84720"/>
                </a:lnTo>
                <a:lnTo>
                  <a:pt x="285750" y="84720"/>
                </a:lnTo>
                <a:lnTo>
                  <a:pt x="285750" y="84497"/>
                </a:lnTo>
                <a:lnTo>
                  <a:pt x="277211" y="84497"/>
                </a:lnTo>
                <a:lnTo>
                  <a:pt x="277211" y="76237"/>
                </a:lnTo>
                <a:lnTo>
                  <a:pt x="285750" y="76237"/>
                </a:lnTo>
                <a:lnTo>
                  <a:pt x="285750" y="76014"/>
                </a:lnTo>
                <a:lnTo>
                  <a:pt x="277211" y="76014"/>
                </a:lnTo>
                <a:lnTo>
                  <a:pt x="277211" y="67810"/>
                </a:lnTo>
                <a:lnTo>
                  <a:pt x="285750" y="67810"/>
                </a:lnTo>
                <a:lnTo>
                  <a:pt x="285750" y="67586"/>
                </a:lnTo>
                <a:lnTo>
                  <a:pt x="277211" y="67586"/>
                </a:lnTo>
                <a:lnTo>
                  <a:pt x="277211" y="59326"/>
                </a:lnTo>
                <a:lnTo>
                  <a:pt x="285750" y="59326"/>
                </a:lnTo>
                <a:lnTo>
                  <a:pt x="285750" y="59103"/>
                </a:lnTo>
                <a:lnTo>
                  <a:pt x="277211" y="59103"/>
                </a:lnTo>
                <a:lnTo>
                  <a:pt x="277211" y="50843"/>
                </a:lnTo>
                <a:lnTo>
                  <a:pt x="285750" y="50843"/>
                </a:lnTo>
                <a:lnTo>
                  <a:pt x="285750" y="50620"/>
                </a:lnTo>
                <a:lnTo>
                  <a:pt x="277211" y="50620"/>
                </a:lnTo>
                <a:lnTo>
                  <a:pt x="277211" y="42416"/>
                </a:lnTo>
                <a:lnTo>
                  <a:pt x="285750" y="42416"/>
                </a:lnTo>
                <a:lnTo>
                  <a:pt x="285750" y="42193"/>
                </a:lnTo>
                <a:lnTo>
                  <a:pt x="277211" y="42193"/>
                </a:lnTo>
                <a:lnTo>
                  <a:pt x="277211" y="33933"/>
                </a:lnTo>
                <a:lnTo>
                  <a:pt x="285750" y="33933"/>
                </a:lnTo>
                <a:lnTo>
                  <a:pt x="285750" y="33709"/>
                </a:lnTo>
                <a:lnTo>
                  <a:pt x="277211" y="33709"/>
                </a:lnTo>
                <a:lnTo>
                  <a:pt x="277211" y="25505"/>
                </a:lnTo>
                <a:lnTo>
                  <a:pt x="285750" y="25505"/>
                </a:lnTo>
                <a:lnTo>
                  <a:pt x="285750" y="25282"/>
                </a:lnTo>
                <a:lnTo>
                  <a:pt x="277211" y="25282"/>
                </a:lnTo>
                <a:lnTo>
                  <a:pt x="277211" y="17022"/>
                </a:lnTo>
                <a:lnTo>
                  <a:pt x="285750" y="17022"/>
                </a:lnTo>
                <a:lnTo>
                  <a:pt x="285750" y="16799"/>
                </a:lnTo>
                <a:lnTo>
                  <a:pt x="277211" y="16799"/>
                </a:lnTo>
                <a:lnTo>
                  <a:pt x="277211" y="8595"/>
                </a:lnTo>
                <a:lnTo>
                  <a:pt x="285750" y="8595"/>
                </a:lnTo>
                <a:lnTo>
                  <a:pt x="285750" y="8372"/>
                </a:lnTo>
                <a:lnTo>
                  <a:pt x="277211" y="8372"/>
                </a:lnTo>
                <a:lnTo>
                  <a:pt x="277211" y="0"/>
                </a:lnTo>
                <a:lnTo>
                  <a:pt x="276988" y="0"/>
                </a:lnTo>
                <a:lnTo>
                  <a:pt x="276988" y="8372"/>
                </a:lnTo>
                <a:lnTo>
                  <a:pt x="268560" y="8372"/>
                </a:lnTo>
                <a:lnTo>
                  <a:pt x="268560" y="0"/>
                </a:lnTo>
                <a:lnTo>
                  <a:pt x="268337" y="0"/>
                </a:lnTo>
                <a:lnTo>
                  <a:pt x="268337" y="8372"/>
                </a:lnTo>
                <a:lnTo>
                  <a:pt x="259910" y="8372"/>
                </a:lnTo>
                <a:lnTo>
                  <a:pt x="259910" y="0"/>
                </a:lnTo>
                <a:lnTo>
                  <a:pt x="259686" y="0"/>
                </a:lnTo>
                <a:lnTo>
                  <a:pt x="259686" y="8372"/>
                </a:lnTo>
                <a:lnTo>
                  <a:pt x="251203" y="8372"/>
                </a:lnTo>
                <a:lnTo>
                  <a:pt x="251203" y="0"/>
                </a:lnTo>
                <a:lnTo>
                  <a:pt x="250980" y="0"/>
                </a:lnTo>
                <a:lnTo>
                  <a:pt x="250980" y="8372"/>
                </a:lnTo>
                <a:lnTo>
                  <a:pt x="242553" y="8372"/>
                </a:lnTo>
                <a:lnTo>
                  <a:pt x="242553" y="0"/>
                </a:lnTo>
                <a:lnTo>
                  <a:pt x="242329" y="0"/>
                </a:lnTo>
                <a:lnTo>
                  <a:pt x="242329" y="8372"/>
                </a:lnTo>
                <a:lnTo>
                  <a:pt x="233902" y="8372"/>
                </a:lnTo>
                <a:lnTo>
                  <a:pt x="233902" y="0"/>
                </a:lnTo>
                <a:lnTo>
                  <a:pt x="233679" y="0"/>
                </a:lnTo>
                <a:lnTo>
                  <a:pt x="233679" y="8372"/>
                </a:lnTo>
                <a:lnTo>
                  <a:pt x="225251" y="8372"/>
                </a:lnTo>
                <a:lnTo>
                  <a:pt x="225251" y="0"/>
                </a:lnTo>
                <a:lnTo>
                  <a:pt x="225028" y="0"/>
                </a:lnTo>
                <a:lnTo>
                  <a:pt x="225028" y="8372"/>
                </a:lnTo>
                <a:lnTo>
                  <a:pt x="216601" y="8372"/>
                </a:lnTo>
                <a:lnTo>
                  <a:pt x="216601" y="0"/>
                </a:lnTo>
                <a:lnTo>
                  <a:pt x="216377" y="0"/>
                </a:lnTo>
                <a:lnTo>
                  <a:pt x="216377" y="8372"/>
                </a:lnTo>
                <a:lnTo>
                  <a:pt x="207950" y="8372"/>
                </a:lnTo>
                <a:lnTo>
                  <a:pt x="207950" y="0"/>
                </a:lnTo>
                <a:lnTo>
                  <a:pt x="207727" y="0"/>
                </a:lnTo>
                <a:lnTo>
                  <a:pt x="207727" y="8372"/>
                </a:lnTo>
                <a:lnTo>
                  <a:pt x="199244" y="8372"/>
                </a:lnTo>
                <a:lnTo>
                  <a:pt x="199244" y="0"/>
                </a:lnTo>
                <a:lnTo>
                  <a:pt x="199020" y="0"/>
                </a:lnTo>
                <a:lnTo>
                  <a:pt x="199020" y="8372"/>
                </a:lnTo>
                <a:lnTo>
                  <a:pt x="190593" y="8372"/>
                </a:lnTo>
                <a:lnTo>
                  <a:pt x="190593" y="0"/>
                </a:lnTo>
                <a:lnTo>
                  <a:pt x="190370" y="0"/>
                </a:lnTo>
                <a:lnTo>
                  <a:pt x="190370" y="8372"/>
                </a:lnTo>
                <a:lnTo>
                  <a:pt x="181942" y="8372"/>
                </a:lnTo>
                <a:lnTo>
                  <a:pt x="181942" y="0"/>
                </a:lnTo>
                <a:lnTo>
                  <a:pt x="181719" y="0"/>
                </a:lnTo>
                <a:lnTo>
                  <a:pt x="181719" y="8372"/>
                </a:lnTo>
                <a:lnTo>
                  <a:pt x="173292" y="8372"/>
                </a:lnTo>
                <a:lnTo>
                  <a:pt x="173292" y="0"/>
                </a:lnTo>
                <a:lnTo>
                  <a:pt x="173069" y="0"/>
                </a:lnTo>
                <a:lnTo>
                  <a:pt x="173069" y="8372"/>
                </a:lnTo>
                <a:lnTo>
                  <a:pt x="164641" y="8372"/>
                </a:lnTo>
                <a:lnTo>
                  <a:pt x="164641" y="0"/>
                </a:lnTo>
                <a:lnTo>
                  <a:pt x="164418" y="0"/>
                </a:lnTo>
                <a:lnTo>
                  <a:pt x="164418" y="8372"/>
                </a:lnTo>
                <a:lnTo>
                  <a:pt x="155990" y="8372"/>
                </a:lnTo>
                <a:lnTo>
                  <a:pt x="155990" y="0"/>
                </a:lnTo>
                <a:lnTo>
                  <a:pt x="155767" y="0"/>
                </a:lnTo>
                <a:lnTo>
                  <a:pt x="155767" y="8372"/>
                </a:lnTo>
                <a:lnTo>
                  <a:pt x="147340" y="8372"/>
                </a:lnTo>
                <a:lnTo>
                  <a:pt x="147340" y="0"/>
                </a:lnTo>
                <a:lnTo>
                  <a:pt x="147117" y="0"/>
                </a:lnTo>
                <a:lnTo>
                  <a:pt x="147117" y="8372"/>
                </a:lnTo>
                <a:lnTo>
                  <a:pt x="138633" y="8372"/>
                </a:lnTo>
                <a:lnTo>
                  <a:pt x="138633" y="0"/>
                </a:lnTo>
                <a:lnTo>
                  <a:pt x="138410" y="0"/>
                </a:lnTo>
                <a:lnTo>
                  <a:pt x="138410" y="8372"/>
                </a:lnTo>
                <a:lnTo>
                  <a:pt x="129983" y="8372"/>
                </a:lnTo>
                <a:lnTo>
                  <a:pt x="129983" y="0"/>
                </a:lnTo>
                <a:lnTo>
                  <a:pt x="129760" y="0"/>
                </a:lnTo>
                <a:lnTo>
                  <a:pt x="129760" y="8372"/>
                </a:lnTo>
                <a:lnTo>
                  <a:pt x="121332" y="8372"/>
                </a:lnTo>
                <a:lnTo>
                  <a:pt x="121332" y="0"/>
                </a:lnTo>
                <a:lnTo>
                  <a:pt x="121109" y="0"/>
                </a:lnTo>
                <a:lnTo>
                  <a:pt x="121109" y="8372"/>
                </a:lnTo>
                <a:lnTo>
                  <a:pt x="112681" y="8372"/>
                </a:lnTo>
                <a:lnTo>
                  <a:pt x="112681" y="0"/>
                </a:lnTo>
                <a:lnTo>
                  <a:pt x="112458" y="0"/>
                </a:lnTo>
                <a:lnTo>
                  <a:pt x="112458" y="8372"/>
                </a:lnTo>
                <a:lnTo>
                  <a:pt x="104031" y="8372"/>
                </a:lnTo>
                <a:lnTo>
                  <a:pt x="104031" y="0"/>
                </a:lnTo>
                <a:lnTo>
                  <a:pt x="103808" y="0"/>
                </a:lnTo>
                <a:lnTo>
                  <a:pt x="103808" y="8372"/>
                </a:lnTo>
                <a:lnTo>
                  <a:pt x="95380" y="8372"/>
                </a:lnTo>
                <a:lnTo>
                  <a:pt x="95380" y="0"/>
                </a:lnTo>
                <a:lnTo>
                  <a:pt x="95157" y="0"/>
                </a:lnTo>
                <a:lnTo>
                  <a:pt x="95157" y="8372"/>
                </a:lnTo>
                <a:lnTo>
                  <a:pt x="86730" y="8372"/>
                </a:lnTo>
                <a:lnTo>
                  <a:pt x="86730" y="0"/>
                </a:lnTo>
                <a:lnTo>
                  <a:pt x="86506" y="0"/>
                </a:lnTo>
                <a:lnTo>
                  <a:pt x="86506" y="8372"/>
                </a:lnTo>
                <a:lnTo>
                  <a:pt x="78023" y="8372"/>
                </a:lnTo>
                <a:lnTo>
                  <a:pt x="78023" y="0"/>
                </a:lnTo>
                <a:lnTo>
                  <a:pt x="77800" y="0"/>
                </a:lnTo>
                <a:lnTo>
                  <a:pt x="77800" y="8372"/>
                </a:lnTo>
                <a:lnTo>
                  <a:pt x="69373" y="8372"/>
                </a:lnTo>
                <a:lnTo>
                  <a:pt x="69373" y="0"/>
                </a:lnTo>
                <a:lnTo>
                  <a:pt x="69149" y="0"/>
                </a:lnTo>
                <a:lnTo>
                  <a:pt x="69149" y="8372"/>
                </a:lnTo>
                <a:lnTo>
                  <a:pt x="60722" y="8372"/>
                </a:lnTo>
                <a:lnTo>
                  <a:pt x="60722" y="0"/>
                </a:lnTo>
                <a:lnTo>
                  <a:pt x="60499" y="0"/>
                </a:lnTo>
                <a:lnTo>
                  <a:pt x="60499" y="8372"/>
                </a:lnTo>
                <a:lnTo>
                  <a:pt x="52071" y="8372"/>
                </a:lnTo>
                <a:lnTo>
                  <a:pt x="52071" y="0"/>
                </a:lnTo>
                <a:lnTo>
                  <a:pt x="51848" y="0"/>
                </a:lnTo>
                <a:lnTo>
                  <a:pt x="51848" y="8372"/>
                </a:lnTo>
                <a:lnTo>
                  <a:pt x="43421" y="8372"/>
                </a:lnTo>
                <a:lnTo>
                  <a:pt x="43421" y="0"/>
                </a:lnTo>
                <a:lnTo>
                  <a:pt x="43197" y="0"/>
                </a:lnTo>
                <a:lnTo>
                  <a:pt x="43197" y="8372"/>
                </a:lnTo>
                <a:lnTo>
                  <a:pt x="34770" y="8372"/>
                </a:lnTo>
                <a:lnTo>
                  <a:pt x="34770" y="0"/>
                </a:lnTo>
                <a:lnTo>
                  <a:pt x="34547" y="0"/>
                </a:lnTo>
                <a:lnTo>
                  <a:pt x="34547" y="8372"/>
                </a:lnTo>
                <a:lnTo>
                  <a:pt x="26064" y="8372"/>
                </a:lnTo>
                <a:lnTo>
                  <a:pt x="26064" y="0"/>
                </a:lnTo>
                <a:lnTo>
                  <a:pt x="25840" y="0"/>
                </a:lnTo>
                <a:lnTo>
                  <a:pt x="25840" y="8372"/>
                </a:lnTo>
                <a:lnTo>
                  <a:pt x="17413" y="8372"/>
                </a:lnTo>
                <a:lnTo>
                  <a:pt x="17413" y="0"/>
                </a:lnTo>
                <a:lnTo>
                  <a:pt x="17190" y="0"/>
                </a:lnTo>
                <a:lnTo>
                  <a:pt x="17190" y="8372"/>
                </a:lnTo>
                <a:lnTo>
                  <a:pt x="8762" y="8372"/>
                </a:lnTo>
                <a:lnTo>
                  <a:pt x="8762" y="0"/>
                </a:lnTo>
                <a:close/>
              </a:path>
            </a:pathLst>
          </a:custGeom>
          <a:solidFill>
            <a:srgbClr val="00041C">
              <a:alpha val="18820"/>
            </a:srgbClr>
          </a:solidFill>
          <a:ln>
            <a:noFill/>
          </a:ln>
        </p:spPr>
      </p:sp>
      <p:sp>
        <p:nvSpPr>
          <p:cNvPr id="508" name="Google Shape;508;p40"/>
          <p:cNvSpPr txBox="1">
            <a:spLocks noGrp="1"/>
          </p:cNvSpPr>
          <p:nvPr>
            <p:ph type="sldNum" idx="12"/>
          </p:nvPr>
        </p:nvSpPr>
        <p:spPr>
          <a:xfrm>
            <a:off x="8586720" y="-11880"/>
            <a:ext cx="5568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9" name="Google Shape;509;p40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10" name="Google Shape;510;p4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5573"/>
        </a:solidFill>
        <a:effectLst/>
      </p:bgPr>
    </p:bg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3"/>
          <p:cNvSpPr/>
          <p:nvPr/>
        </p:nvSpPr>
        <p:spPr>
          <a:xfrm>
            <a:off x="0" y="0"/>
            <a:ext cx="9143286" cy="5143086"/>
          </a:xfrm>
          <a:custGeom>
            <a:avLst/>
            <a:gdLst/>
            <a:ahLst/>
            <a:cxnLst/>
            <a:rect l="l" t="t" r="r" b="b"/>
            <a:pathLst>
              <a:path w="285750" h="160734" extrusionOk="0">
                <a:moveTo>
                  <a:pt x="17190" y="8595"/>
                </a:moveTo>
                <a:lnTo>
                  <a:pt x="17190" y="16799"/>
                </a:lnTo>
                <a:lnTo>
                  <a:pt x="8762" y="16799"/>
                </a:lnTo>
                <a:lnTo>
                  <a:pt x="8762" y="8595"/>
                </a:lnTo>
                <a:close/>
                <a:moveTo>
                  <a:pt x="25840" y="8595"/>
                </a:moveTo>
                <a:lnTo>
                  <a:pt x="25840" y="16799"/>
                </a:lnTo>
                <a:lnTo>
                  <a:pt x="17413" y="16799"/>
                </a:lnTo>
                <a:lnTo>
                  <a:pt x="17413" y="8595"/>
                </a:lnTo>
                <a:close/>
                <a:moveTo>
                  <a:pt x="34547" y="8595"/>
                </a:moveTo>
                <a:lnTo>
                  <a:pt x="34547" y="16799"/>
                </a:lnTo>
                <a:lnTo>
                  <a:pt x="26064" y="16799"/>
                </a:lnTo>
                <a:lnTo>
                  <a:pt x="26064" y="8595"/>
                </a:lnTo>
                <a:close/>
                <a:moveTo>
                  <a:pt x="43197" y="8595"/>
                </a:moveTo>
                <a:lnTo>
                  <a:pt x="43197" y="16799"/>
                </a:lnTo>
                <a:lnTo>
                  <a:pt x="34770" y="16799"/>
                </a:lnTo>
                <a:lnTo>
                  <a:pt x="34770" y="8595"/>
                </a:lnTo>
                <a:close/>
                <a:moveTo>
                  <a:pt x="51848" y="8595"/>
                </a:moveTo>
                <a:lnTo>
                  <a:pt x="51848" y="16799"/>
                </a:lnTo>
                <a:lnTo>
                  <a:pt x="43421" y="16799"/>
                </a:lnTo>
                <a:lnTo>
                  <a:pt x="43421" y="8595"/>
                </a:lnTo>
                <a:close/>
                <a:moveTo>
                  <a:pt x="60499" y="8595"/>
                </a:moveTo>
                <a:lnTo>
                  <a:pt x="60499" y="16799"/>
                </a:lnTo>
                <a:lnTo>
                  <a:pt x="52071" y="16799"/>
                </a:lnTo>
                <a:lnTo>
                  <a:pt x="52071" y="8595"/>
                </a:lnTo>
                <a:close/>
                <a:moveTo>
                  <a:pt x="69149" y="8595"/>
                </a:moveTo>
                <a:lnTo>
                  <a:pt x="69149" y="16799"/>
                </a:lnTo>
                <a:lnTo>
                  <a:pt x="60722" y="16799"/>
                </a:lnTo>
                <a:lnTo>
                  <a:pt x="60722" y="8595"/>
                </a:lnTo>
                <a:close/>
                <a:moveTo>
                  <a:pt x="77800" y="8595"/>
                </a:moveTo>
                <a:lnTo>
                  <a:pt x="77800" y="16799"/>
                </a:lnTo>
                <a:lnTo>
                  <a:pt x="69373" y="16799"/>
                </a:lnTo>
                <a:lnTo>
                  <a:pt x="69373" y="8595"/>
                </a:lnTo>
                <a:close/>
                <a:moveTo>
                  <a:pt x="86506" y="8595"/>
                </a:moveTo>
                <a:lnTo>
                  <a:pt x="86506" y="16799"/>
                </a:lnTo>
                <a:lnTo>
                  <a:pt x="78023" y="16799"/>
                </a:lnTo>
                <a:lnTo>
                  <a:pt x="78023" y="8595"/>
                </a:lnTo>
                <a:close/>
                <a:moveTo>
                  <a:pt x="95157" y="8595"/>
                </a:moveTo>
                <a:lnTo>
                  <a:pt x="95157" y="16799"/>
                </a:lnTo>
                <a:lnTo>
                  <a:pt x="86730" y="16799"/>
                </a:lnTo>
                <a:lnTo>
                  <a:pt x="86730" y="8595"/>
                </a:lnTo>
                <a:close/>
                <a:moveTo>
                  <a:pt x="103808" y="8595"/>
                </a:moveTo>
                <a:lnTo>
                  <a:pt x="103808" y="16799"/>
                </a:lnTo>
                <a:lnTo>
                  <a:pt x="95380" y="16799"/>
                </a:lnTo>
                <a:lnTo>
                  <a:pt x="95380" y="8595"/>
                </a:lnTo>
                <a:close/>
                <a:moveTo>
                  <a:pt x="112458" y="8595"/>
                </a:moveTo>
                <a:lnTo>
                  <a:pt x="112458" y="16799"/>
                </a:lnTo>
                <a:lnTo>
                  <a:pt x="104031" y="16799"/>
                </a:lnTo>
                <a:lnTo>
                  <a:pt x="104031" y="8595"/>
                </a:lnTo>
                <a:close/>
                <a:moveTo>
                  <a:pt x="121109" y="8595"/>
                </a:moveTo>
                <a:lnTo>
                  <a:pt x="121109" y="16799"/>
                </a:lnTo>
                <a:lnTo>
                  <a:pt x="112681" y="16799"/>
                </a:lnTo>
                <a:lnTo>
                  <a:pt x="112681" y="8595"/>
                </a:lnTo>
                <a:close/>
                <a:moveTo>
                  <a:pt x="129760" y="8595"/>
                </a:moveTo>
                <a:lnTo>
                  <a:pt x="129760" y="16799"/>
                </a:lnTo>
                <a:lnTo>
                  <a:pt x="121332" y="16799"/>
                </a:lnTo>
                <a:lnTo>
                  <a:pt x="121332" y="8595"/>
                </a:lnTo>
                <a:close/>
                <a:moveTo>
                  <a:pt x="138410" y="8595"/>
                </a:moveTo>
                <a:lnTo>
                  <a:pt x="138410" y="16799"/>
                </a:lnTo>
                <a:lnTo>
                  <a:pt x="129983" y="16799"/>
                </a:lnTo>
                <a:lnTo>
                  <a:pt x="129983" y="8595"/>
                </a:lnTo>
                <a:close/>
                <a:moveTo>
                  <a:pt x="147117" y="8595"/>
                </a:moveTo>
                <a:lnTo>
                  <a:pt x="147117" y="16799"/>
                </a:lnTo>
                <a:lnTo>
                  <a:pt x="138633" y="16799"/>
                </a:lnTo>
                <a:lnTo>
                  <a:pt x="138633" y="8595"/>
                </a:lnTo>
                <a:close/>
                <a:moveTo>
                  <a:pt x="155767" y="8595"/>
                </a:moveTo>
                <a:lnTo>
                  <a:pt x="155767" y="16799"/>
                </a:lnTo>
                <a:lnTo>
                  <a:pt x="147340" y="16799"/>
                </a:lnTo>
                <a:lnTo>
                  <a:pt x="147340" y="8595"/>
                </a:lnTo>
                <a:close/>
                <a:moveTo>
                  <a:pt x="164418" y="8595"/>
                </a:moveTo>
                <a:lnTo>
                  <a:pt x="164418" y="16799"/>
                </a:lnTo>
                <a:lnTo>
                  <a:pt x="155990" y="16799"/>
                </a:lnTo>
                <a:lnTo>
                  <a:pt x="155990" y="8595"/>
                </a:lnTo>
                <a:close/>
                <a:moveTo>
                  <a:pt x="173069" y="8595"/>
                </a:moveTo>
                <a:lnTo>
                  <a:pt x="173069" y="16799"/>
                </a:lnTo>
                <a:lnTo>
                  <a:pt x="164641" y="16799"/>
                </a:lnTo>
                <a:lnTo>
                  <a:pt x="164641" y="8595"/>
                </a:lnTo>
                <a:close/>
                <a:moveTo>
                  <a:pt x="181719" y="8595"/>
                </a:moveTo>
                <a:lnTo>
                  <a:pt x="181719" y="16799"/>
                </a:lnTo>
                <a:lnTo>
                  <a:pt x="173292" y="16799"/>
                </a:lnTo>
                <a:lnTo>
                  <a:pt x="173292" y="8595"/>
                </a:lnTo>
                <a:close/>
                <a:moveTo>
                  <a:pt x="190370" y="8595"/>
                </a:moveTo>
                <a:lnTo>
                  <a:pt x="190370" y="16799"/>
                </a:lnTo>
                <a:lnTo>
                  <a:pt x="181942" y="16799"/>
                </a:lnTo>
                <a:lnTo>
                  <a:pt x="181942" y="8595"/>
                </a:lnTo>
                <a:close/>
                <a:moveTo>
                  <a:pt x="199020" y="8595"/>
                </a:moveTo>
                <a:lnTo>
                  <a:pt x="199020" y="16799"/>
                </a:lnTo>
                <a:lnTo>
                  <a:pt x="190593" y="16799"/>
                </a:lnTo>
                <a:lnTo>
                  <a:pt x="190593" y="8595"/>
                </a:lnTo>
                <a:close/>
                <a:moveTo>
                  <a:pt x="207727" y="8595"/>
                </a:moveTo>
                <a:lnTo>
                  <a:pt x="207727" y="16799"/>
                </a:lnTo>
                <a:lnTo>
                  <a:pt x="199244" y="16799"/>
                </a:lnTo>
                <a:lnTo>
                  <a:pt x="199244" y="8595"/>
                </a:lnTo>
                <a:close/>
                <a:moveTo>
                  <a:pt x="216377" y="8595"/>
                </a:moveTo>
                <a:lnTo>
                  <a:pt x="216377" y="16799"/>
                </a:lnTo>
                <a:lnTo>
                  <a:pt x="207950" y="16799"/>
                </a:lnTo>
                <a:lnTo>
                  <a:pt x="207950" y="8595"/>
                </a:lnTo>
                <a:close/>
                <a:moveTo>
                  <a:pt x="225028" y="8595"/>
                </a:moveTo>
                <a:lnTo>
                  <a:pt x="225028" y="16799"/>
                </a:lnTo>
                <a:lnTo>
                  <a:pt x="216601" y="16799"/>
                </a:lnTo>
                <a:lnTo>
                  <a:pt x="216601" y="8595"/>
                </a:lnTo>
                <a:close/>
                <a:moveTo>
                  <a:pt x="233679" y="8595"/>
                </a:moveTo>
                <a:lnTo>
                  <a:pt x="233679" y="16799"/>
                </a:lnTo>
                <a:lnTo>
                  <a:pt x="225251" y="16799"/>
                </a:lnTo>
                <a:lnTo>
                  <a:pt x="225251" y="8595"/>
                </a:lnTo>
                <a:close/>
                <a:moveTo>
                  <a:pt x="242329" y="8595"/>
                </a:moveTo>
                <a:lnTo>
                  <a:pt x="242329" y="16799"/>
                </a:lnTo>
                <a:lnTo>
                  <a:pt x="233902" y="16799"/>
                </a:lnTo>
                <a:lnTo>
                  <a:pt x="233902" y="8595"/>
                </a:lnTo>
                <a:close/>
                <a:moveTo>
                  <a:pt x="250980" y="8595"/>
                </a:moveTo>
                <a:lnTo>
                  <a:pt x="250980" y="16799"/>
                </a:lnTo>
                <a:lnTo>
                  <a:pt x="242553" y="16799"/>
                </a:lnTo>
                <a:lnTo>
                  <a:pt x="242553" y="8595"/>
                </a:lnTo>
                <a:close/>
                <a:moveTo>
                  <a:pt x="259686" y="8595"/>
                </a:moveTo>
                <a:lnTo>
                  <a:pt x="259686" y="16799"/>
                </a:lnTo>
                <a:lnTo>
                  <a:pt x="251203" y="16799"/>
                </a:lnTo>
                <a:lnTo>
                  <a:pt x="251203" y="8595"/>
                </a:lnTo>
                <a:close/>
                <a:moveTo>
                  <a:pt x="268337" y="8595"/>
                </a:moveTo>
                <a:lnTo>
                  <a:pt x="268337" y="16799"/>
                </a:lnTo>
                <a:lnTo>
                  <a:pt x="259910" y="16799"/>
                </a:lnTo>
                <a:lnTo>
                  <a:pt x="259910" y="8595"/>
                </a:lnTo>
                <a:close/>
                <a:moveTo>
                  <a:pt x="276988" y="8595"/>
                </a:moveTo>
                <a:lnTo>
                  <a:pt x="276988" y="16799"/>
                </a:lnTo>
                <a:lnTo>
                  <a:pt x="268560" y="16799"/>
                </a:lnTo>
                <a:lnTo>
                  <a:pt x="268560" y="8595"/>
                </a:lnTo>
                <a:close/>
                <a:moveTo>
                  <a:pt x="17190" y="17022"/>
                </a:moveTo>
                <a:lnTo>
                  <a:pt x="17190" y="25282"/>
                </a:lnTo>
                <a:lnTo>
                  <a:pt x="8762" y="25282"/>
                </a:lnTo>
                <a:lnTo>
                  <a:pt x="8762" y="17022"/>
                </a:lnTo>
                <a:close/>
                <a:moveTo>
                  <a:pt x="25840" y="17022"/>
                </a:moveTo>
                <a:lnTo>
                  <a:pt x="25840" y="25282"/>
                </a:lnTo>
                <a:lnTo>
                  <a:pt x="17413" y="25282"/>
                </a:lnTo>
                <a:lnTo>
                  <a:pt x="17413" y="17022"/>
                </a:lnTo>
                <a:close/>
                <a:moveTo>
                  <a:pt x="34547" y="17022"/>
                </a:moveTo>
                <a:lnTo>
                  <a:pt x="34547" y="25282"/>
                </a:lnTo>
                <a:lnTo>
                  <a:pt x="26064" y="25282"/>
                </a:lnTo>
                <a:lnTo>
                  <a:pt x="26064" y="17022"/>
                </a:lnTo>
                <a:close/>
                <a:moveTo>
                  <a:pt x="43197" y="17022"/>
                </a:moveTo>
                <a:lnTo>
                  <a:pt x="43197" y="25282"/>
                </a:lnTo>
                <a:lnTo>
                  <a:pt x="34770" y="25282"/>
                </a:lnTo>
                <a:lnTo>
                  <a:pt x="34770" y="17022"/>
                </a:lnTo>
                <a:close/>
                <a:moveTo>
                  <a:pt x="51848" y="17022"/>
                </a:moveTo>
                <a:lnTo>
                  <a:pt x="51848" y="25282"/>
                </a:lnTo>
                <a:lnTo>
                  <a:pt x="43421" y="25282"/>
                </a:lnTo>
                <a:lnTo>
                  <a:pt x="43421" y="17022"/>
                </a:lnTo>
                <a:close/>
                <a:moveTo>
                  <a:pt x="60499" y="17022"/>
                </a:moveTo>
                <a:lnTo>
                  <a:pt x="60499" y="25282"/>
                </a:lnTo>
                <a:lnTo>
                  <a:pt x="52071" y="25282"/>
                </a:lnTo>
                <a:lnTo>
                  <a:pt x="52071" y="17022"/>
                </a:lnTo>
                <a:close/>
                <a:moveTo>
                  <a:pt x="69149" y="17022"/>
                </a:moveTo>
                <a:lnTo>
                  <a:pt x="69149" y="25282"/>
                </a:lnTo>
                <a:lnTo>
                  <a:pt x="60722" y="25282"/>
                </a:lnTo>
                <a:lnTo>
                  <a:pt x="60722" y="17022"/>
                </a:lnTo>
                <a:close/>
                <a:moveTo>
                  <a:pt x="77800" y="17022"/>
                </a:moveTo>
                <a:lnTo>
                  <a:pt x="77800" y="25282"/>
                </a:lnTo>
                <a:lnTo>
                  <a:pt x="69373" y="25282"/>
                </a:lnTo>
                <a:lnTo>
                  <a:pt x="69373" y="17022"/>
                </a:lnTo>
                <a:close/>
                <a:moveTo>
                  <a:pt x="86506" y="17022"/>
                </a:moveTo>
                <a:lnTo>
                  <a:pt x="86506" y="25282"/>
                </a:lnTo>
                <a:lnTo>
                  <a:pt x="78023" y="25282"/>
                </a:lnTo>
                <a:lnTo>
                  <a:pt x="78023" y="17022"/>
                </a:lnTo>
                <a:close/>
                <a:moveTo>
                  <a:pt x="95157" y="17022"/>
                </a:moveTo>
                <a:lnTo>
                  <a:pt x="95157" y="25282"/>
                </a:lnTo>
                <a:lnTo>
                  <a:pt x="86730" y="25282"/>
                </a:lnTo>
                <a:lnTo>
                  <a:pt x="86730" y="17022"/>
                </a:lnTo>
                <a:close/>
                <a:moveTo>
                  <a:pt x="103808" y="17022"/>
                </a:moveTo>
                <a:lnTo>
                  <a:pt x="103808" y="25282"/>
                </a:lnTo>
                <a:lnTo>
                  <a:pt x="95380" y="25282"/>
                </a:lnTo>
                <a:lnTo>
                  <a:pt x="95380" y="17022"/>
                </a:lnTo>
                <a:close/>
                <a:moveTo>
                  <a:pt x="112458" y="17022"/>
                </a:moveTo>
                <a:lnTo>
                  <a:pt x="112458" y="25282"/>
                </a:lnTo>
                <a:lnTo>
                  <a:pt x="104031" y="25282"/>
                </a:lnTo>
                <a:lnTo>
                  <a:pt x="104031" y="17022"/>
                </a:lnTo>
                <a:close/>
                <a:moveTo>
                  <a:pt x="121109" y="17022"/>
                </a:moveTo>
                <a:lnTo>
                  <a:pt x="121109" y="25282"/>
                </a:lnTo>
                <a:lnTo>
                  <a:pt x="112681" y="25282"/>
                </a:lnTo>
                <a:lnTo>
                  <a:pt x="112681" y="17022"/>
                </a:lnTo>
                <a:close/>
                <a:moveTo>
                  <a:pt x="129760" y="17022"/>
                </a:moveTo>
                <a:lnTo>
                  <a:pt x="129760" y="25282"/>
                </a:lnTo>
                <a:lnTo>
                  <a:pt x="121332" y="25282"/>
                </a:lnTo>
                <a:lnTo>
                  <a:pt x="121332" y="17022"/>
                </a:lnTo>
                <a:close/>
                <a:moveTo>
                  <a:pt x="138410" y="17022"/>
                </a:moveTo>
                <a:lnTo>
                  <a:pt x="138410" y="25282"/>
                </a:lnTo>
                <a:lnTo>
                  <a:pt x="129983" y="25282"/>
                </a:lnTo>
                <a:lnTo>
                  <a:pt x="129983" y="17022"/>
                </a:lnTo>
                <a:close/>
                <a:moveTo>
                  <a:pt x="147117" y="17022"/>
                </a:moveTo>
                <a:lnTo>
                  <a:pt x="147117" y="25282"/>
                </a:lnTo>
                <a:lnTo>
                  <a:pt x="138633" y="25282"/>
                </a:lnTo>
                <a:lnTo>
                  <a:pt x="138633" y="17022"/>
                </a:lnTo>
                <a:close/>
                <a:moveTo>
                  <a:pt x="155767" y="17022"/>
                </a:moveTo>
                <a:lnTo>
                  <a:pt x="155767" y="25282"/>
                </a:lnTo>
                <a:lnTo>
                  <a:pt x="147340" y="25282"/>
                </a:lnTo>
                <a:lnTo>
                  <a:pt x="147340" y="17022"/>
                </a:lnTo>
                <a:close/>
                <a:moveTo>
                  <a:pt x="164418" y="17022"/>
                </a:moveTo>
                <a:lnTo>
                  <a:pt x="164418" y="25282"/>
                </a:lnTo>
                <a:lnTo>
                  <a:pt x="155990" y="25282"/>
                </a:lnTo>
                <a:lnTo>
                  <a:pt x="155990" y="17022"/>
                </a:lnTo>
                <a:close/>
                <a:moveTo>
                  <a:pt x="173069" y="17022"/>
                </a:moveTo>
                <a:lnTo>
                  <a:pt x="173069" y="25282"/>
                </a:lnTo>
                <a:lnTo>
                  <a:pt x="164641" y="25282"/>
                </a:lnTo>
                <a:lnTo>
                  <a:pt x="164641" y="17022"/>
                </a:lnTo>
                <a:close/>
                <a:moveTo>
                  <a:pt x="181719" y="17022"/>
                </a:moveTo>
                <a:lnTo>
                  <a:pt x="181719" y="25282"/>
                </a:lnTo>
                <a:lnTo>
                  <a:pt x="173292" y="25282"/>
                </a:lnTo>
                <a:lnTo>
                  <a:pt x="173292" y="17022"/>
                </a:lnTo>
                <a:close/>
                <a:moveTo>
                  <a:pt x="190370" y="17022"/>
                </a:moveTo>
                <a:lnTo>
                  <a:pt x="190370" y="25282"/>
                </a:lnTo>
                <a:lnTo>
                  <a:pt x="181942" y="25282"/>
                </a:lnTo>
                <a:lnTo>
                  <a:pt x="181942" y="17022"/>
                </a:lnTo>
                <a:close/>
                <a:moveTo>
                  <a:pt x="199020" y="17022"/>
                </a:moveTo>
                <a:lnTo>
                  <a:pt x="199020" y="25282"/>
                </a:lnTo>
                <a:lnTo>
                  <a:pt x="190593" y="25282"/>
                </a:lnTo>
                <a:lnTo>
                  <a:pt x="190593" y="17022"/>
                </a:lnTo>
                <a:close/>
                <a:moveTo>
                  <a:pt x="207727" y="17022"/>
                </a:moveTo>
                <a:lnTo>
                  <a:pt x="207727" y="25282"/>
                </a:lnTo>
                <a:lnTo>
                  <a:pt x="199244" y="25282"/>
                </a:lnTo>
                <a:lnTo>
                  <a:pt x="199244" y="17022"/>
                </a:lnTo>
                <a:close/>
                <a:moveTo>
                  <a:pt x="216377" y="17022"/>
                </a:moveTo>
                <a:lnTo>
                  <a:pt x="216377" y="25282"/>
                </a:lnTo>
                <a:lnTo>
                  <a:pt x="207950" y="25282"/>
                </a:lnTo>
                <a:lnTo>
                  <a:pt x="207950" y="17022"/>
                </a:lnTo>
                <a:close/>
                <a:moveTo>
                  <a:pt x="225028" y="17022"/>
                </a:moveTo>
                <a:lnTo>
                  <a:pt x="225028" y="25282"/>
                </a:lnTo>
                <a:lnTo>
                  <a:pt x="216601" y="25282"/>
                </a:lnTo>
                <a:lnTo>
                  <a:pt x="216601" y="17022"/>
                </a:lnTo>
                <a:close/>
                <a:moveTo>
                  <a:pt x="233679" y="17022"/>
                </a:moveTo>
                <a:lnTo>
                  <a:pt x="233679" y="25282"/>
                </a:lnTo>
                <a:lnTo>
                  <a:pt x="225251" y="25282"/>
                </a:lnTo>
                <a:lnTo>
                  <a:pt x="225251" y="17022"/>
                </a:lnTo>
                <a:close/>
                <a:moveTo>
                  <a:pt x="242329" y="17022"/>
                </a:moveTo>
                <a:lnTo>
                  <a:pt x="242329" y="25282"/>
                </a:lnTo>
                <a:lnTo>
                  <a:pt x="233902" y="25282"/>
                </a:lnTo>
                <a:lnTo>
                  <a:pt x="233902" y="17022"/>
                </a:lnTo>
                <a:close/>
                <a:moveTo>
                  <a:pt x="250980" y="17022"/>
                </a:moveTo>
                <a:lnTo>
                  <a:pt x="250980" y="25282"/>
                </a:lnTo>
                <a:lnTo>
                  <a:pt x="242553" y="25282"/>
                </a:lnTo>
                <a:lnTo>
                  <a:pt x="242553" y="17022"/>
                </a:lnTo>
                <a:close/>
                <a:moveTo>
                  <a:pt x="259686" y="17022"/>
                </a:moveTo>
                <a:lnTo>
                  <a:pt x="259686" y="25282"/>
                </a:lnTo>
                <a:lnTo>
                  <a:pt x="251203" y="25282"/>
                </a:lnTo>
                <a:lnTo>
                  <a:pt x="251203" y="17022"/>
                </a:lnTo>
                <a:close/>
                <a:moveTo>
                  <a:pt x="268337" y="17022"/>
                </a:moveTo>
                <a:lnTo>
                  <a:pt x="268337" y="25282"/>
                </a:lnTo>
                <a:lnTo>
                  <a:pt x="259910" y="25282"/>
                </a:lnTo>
                <a:lnTo>
                  <a:pt x="259910" y="17022"/>
                </a:lnTo>
                <a:close/>
                <a:moveTo>
                  <a:pt x="276988" y="17022"/>
                </a:moveTo>
                <a:lnTo>
                  <a:pt x="276988" y="25282"/>
                </a:lnTo>
                <a:lnTo>
                  <a:pt x="268560" y="25282"/>
                </a:lnTo>
                <a:lnTo>
                  <a:pt x="268560" y="17022"/>
                </a:lnTo>
                <a:close/>
                <a:moveTo>
                  <a:pt x="17190" y="25505"/>
                </a:moveTo>
                <a:lnTo>
                  <a:pt x="17190" y="33709"/>
                </a:lnTo>
                <a:lnTo>
                  <a:pt x="8762" y="33709"/>
                </a:lnTo>
                <a:lnTo>
                  <a:pt x="8762" y="25505"/>
                </a:lnTo>
                <a:close/>
                <a:moveTo>
                  <a:pt x="25840" y="25505"/>
                </a:moveTo>
                <a:lnTo>
                  <a:pt x="25840" y="33709"/>
                </a:lnTo>
                <a:lnTo>
                  <a:pt x="17413" y="33709"/>
                </a:lnTo>
                <a:lnTo>
                  <a:pt x="17413" y="25505"/>
                </a:lnTo>
                <a:close/>
                <a:moveTo>
                  <a:pt x="34547" y="25505"/>
                </a:moveTo>
                <a:lnTo>
                  <a:pt x="34547" y="33709"/>
                </a:lnTo>
                <a:lnTo>
                  <a:pt x="26064" y="33709"/>
                </a:lnTo>
                <a:lnTo>
                  <a:pt x="26064" y="25505"/>
                </a:lnTo>
                <a:close/>
                <a:moveTo>
                  <a:pt x="43197" y="25505"/>
                </a:moveTo>
                <a:lnTo>
                  <a:pt x="43197" y="33709"/>
                </a:lnTo>
                <a:lnTo>
                  <a:pt x="34770" y="33709"/>
                </a:lnTo>
                <a:lnTo>
                  <a:pt x="34770" y="25505"/>
                </a:lnTo>
                <a:close/>
                <a:moveTo>
                  <a:pt x="51848" y="25505"/>
                </a:moveTo>
                <a:lnTo>
                  <a:pt x="51848" y="33709"/>
                </a:lnTo>
                <a:lnTo>
                  <a:pt x="43421" y="33709"/>
                </a:lnTo>
                <a:lnTo>
                  <a:pt x="43421" y="25505"/>
                </a:lnTo>
                <a:close/>
                <a:moveTo>
                  <a:pt x="60499" y="25505"/>
                </a:moveTo>
                <a:lnTo>
                  <a:pt x="60499" y="33709"/>
                </a:lnTo>
                <a:lnTo>
                  <a:pt x="52071" y="33709"/>
                </a:lnTo>
                <a:lnTo>
                  <a:pt x="52071" y="25505"/>
                </a:lnTo>
                <a:close/>
                <a:moveTo>
                  <a:pt x="69149" y="25505"/>
                </a:moveTo>
                <a:lnTo>
                  <a:pt x="69149" y="33709"/>
                </a:lnTo>
                <a:lnTo>
                  <a:pt x="60722" y="33709"/>
                </a:lnTo>
                <a:lnTo>
                  <a:pt x="60722" y="25505"/>
                </a:lnTo>
                <a:close/>
                <a:moveTo>
                  <a:pt x="77800" y="25505"/>
                </a:moveTo>
                <a:lnTo>
                  <a:pt x="77800" y="33709"/>
                </a:lnTo>
                <a:lnTo>
                  <a:pt x="69373" y="33709"/>
                </a:lnTo>
                <a:lnTo>
                  <a:pt x="69373" y="25505"/>
                </a:lnTo>
                <a:close/>
                <a:moveTo>
                  <a:pt x="86506" y="25505"/>
                </a:moveTo>
                <a:lnTo>
                  <a:pt x="86506" y="33709"/>
                </a:lnTo>
                <a:lnTo>
                  <a:pt x="78023" y="33709"/>
                </a:lnTo>
                <a:lnTo>
                  <a:pt x="78023" y="25505"/>
                </a:lnTo>
                <a:close/>
                <a:moveTo>
                  <a:pt x="95157" y="25505"/>
                </a:moveTo>
                <a:lnTo>
                  <a:pt x="95157" y="33709"/>
                </a:lnTo>
                <a:lnTo>
                  <a:pt x="86730" y="33709"/>
                </a:lnTo>
                <a:lnTo>
                  <a:pt x="86730" y="25505"/>
                </a:lnTo>
                <a:close/>
                <a:moveTo>
                  <a:pt x="103808" y="25505"/>
                </a:moveTo>
                <a:lnTo>
                  <a:pt x="103808" y="33709"/>
                </a:lnTo>
                <a:lnTo>
                  <a:pt x="95380" y="33709"/>
                </a:lnTo>
                <a:lnTo>
                  <a:pt x="95380" y="25505"/>
                </a:lnTo>
                <a:close/>
                <a:moveTo>
                  <a:pt x="112458" y="25505"/>
                </a:moveTo>
                <a:lnTo>
                  <a:pt x="112458" y="33709"/>
                </a:lnTo>
                <a:lnTo>
                  <a:pt x="104031" y="33709"/>
                </a:lnTo>
                <a:lnTo>
                  <a:pt x="104031" y="25505"/>
                </a:lnTo>
                <a:close/>
                <a:moveTo>
                  <a:pt x="121109" y="25505"/>
                </a:moveTo>
                <a:lnTo>
                  <a:pt x="121109" y="33709"/>
                </a:lnTo>
                <a:lnTo>
                  <a:pt x="112681" y="33709"/>
                </a:lnTo>
                <a:lnTo>
                  <a:pt x="112681" y="25505"/>
                </a:lnTo>
                <a:close/>
                <a:moveTo>
                  <a:pt x="129760" y="25505"/>
                </a:moveTo>
                <a:lnTo>
                  <a:pt x="129760" y="33709"/>
                </a:lnTo>
                <a:lnTo>
                  <a:pt x="121332" y="33709"/>
                </a:lnTo>
                <a:lnTo>
                  <a:pt x="121332" y="25505"/>
                </a:lnTo>
                <a:close/>
                <a:moveTo>
                  <a:pt x="138410" y="25505"/>
                </a:moveTo>
                <a:lnTo>
                  <a:pt x="138410" y="33709"/>
                </a:lnTo>
                <a:lnTo>
                  <a:pt x="129983" y="33709"/>
                </a:lnTo>
                <a:lnTo>
                  <a:pt x="129983" y="25505"/>
                </a:lnTo>
                <a:close/>
                <a:moveTo>
                  <a:pt x="147117" y="25505"/>
                </a:moveTo>
                <a:lnTo>
                  <a:pt x="147117" y="33709"/>
                </a:lnTo>
                <a:lnTo>
                  <a:pt x="138633" y="33709"/>
                </a:lnTo>
                <a:lnTo>
                  <a:pt x="138633" y="25505"/>
                </a:lnTo>
                <a:close/>
                <a:moveTo>
                  <a:pt x="155767" y="25505"/>
                </a:moveTo>
                <a:lnTo>
                  <a:pt x="155767" y="33709"/>
                </a:lnTo>
                <a:lnTo>
                  <a:pt x="147340" y="33709"/>
                </a:lnTo>
                <a:lnTo>
                  <a:pt x="147340" y="25505"/>
                </a:lnTo>
                <a:close/>
                <a:moveTo>
                  <a:pt x="164418" y="25505"/>
                </a:moveTo>
                <a:lnTo>
                  <a:pt x="164418" y="33709"/>
                </a:lnTo>
                <a:lnTo>
                  <a:pt x="155990" y="33709"/>
                </a:lnTo>
                <a:lnTo>
                  <a:pt x="155990" y="25505"/>
                </a:lnTo>
                <a:close/>
                <a:moveTo>
                  <a:pt x="173069" y="25505"/>
                </a:moveTo>
                <a:lnTo>
                  <a:pt x="173069" y="33709"/>
                </a:lnTo>
                <a:lnTo>
                  <a:pt x="164641" y="33709"/>
                </a:lnTo>
                <a:lnTo>
                  <a:pt x="164641" y="25505"/>
                </a:lnTo>
                <a:close/>
                <a:moveTo>
                  <a:pt x="181719" y="25505"/>
                </a:moveTo>
                <a:lnTo>
                  <a:pt x="181719" y="33709"/>
                </a:lnTo>
                <a:lnTo>
                  <a:pt x="173292" y="33709"/>
                </a:lnTo>
                <a:lnTo>
                  <a:pt x="173292" y="25505"/>
                </a:lnTo>
                <a:close/>
                <a:moveTo>
                  <a:pt x="190370" y="25505"/>
                </a:moveTo>
                <a:lnTo>
                  <a:pt x="190370" y="33709"/>
                </a:lnTo>
                <a:lnTo>
                  <a:pt x="181942" y="33709"/>
                </a:lnTo>
                <a:lnTo>
                  <a:pt x="181942" y="25505"/>
                </a:lnTo>
                <a:close/>
                <a:moveTo>
                  <a:pt x="199020" y="25505"/>
                </a:moveTo>
                <a:lnTo>
                  <a:pt x="199020" y="33709"/>
                </a:lnTo>
                <a:lnTo>
                  <a:pt x="190593" y="33709"/>
                </a:lnTo>
                <a:lnTo>
                  <a:pt x="190593" y="25505"/>
                </a:lnTo>
                <a:close/>
                <a:moveTo>
                  <a:pt x="207727" y="25505"/>
                </a:moveTo>
                <a:lnTo>
                  <a:pt x="207727" y="33709"/>
                </a:lnTo>
                <a:lnTo>
                  <a:pt x="199244" y="33709"/>
                </a:lnTo>
                <a:lnTo>
                  <a:pt x="199244" y="25505"/>
                </a:lnTo>
                <a:close/>
                <a:moveTo>
                  <a:pt x="216377" y="25505"/>
                </a:moveTo>
                <a:lnTo>
                  <a:pt x="216377" y="33709"/>
                </a:lnTo>
                <a:lnTo>
                  <a:pt x="207950" y="33709"/>
                </a:lnTo>
                <a:lnTo>
                  <a:pt x="207950" y="25505"/>
                </a:lnTo>
                <a:close/>
                <a:moveTo>
                  <a:pt x="225028" y="25505"/>
                </a:moveTo>
                <a:lnTo>
                  <a:pt x="225028" y="33709"/>
                </a:lnTo>
                <a:lnTo>
                  <a:pt x="216601" y="33709"/>
                </a:lnTo>
                <a:lnTo>
                  <a:pt x="216601" y="25505"/>
                </a:lnTo>
                <a:close/>
                <a:moveTo>
                  <a:pt x="233679" y="25505"/>
                </a:moveTo>
                <a:lnTo>
                  <a:pt x="233679" y="33709"/>
                </a:lnTo>
                <a:lnTo>
                  <a:pt x="225251" y="33709"/>
                </a:lnTo>
                <a:lnTo>
                  <a:pt x="225251" y="25505"/>
                </a:lnTo>
                <a:close/>
                <a:moveTo>
                  <a:pt x="242329" y="25505"/>
                </a:moveTo>
                <a:lnTo>
                  <a:pt x="242329" y="33709"/>
                </a:lnTo>
                <a:lnTo>
                  <a:pt x="233902" y="33709"/>
                </a:lnTo>
                <a:lnTo>
                  <a:pt x="233902" y="25505"/>
                </a:lnTo>
                <a:close/>
                <a:moveTo>
                  <a:pt x="250980" y="25505"/>
                </a:moveTo>
                <a:lnTo>
                  <a:pt x="250980" y="33709"/>
                </a:lnTo>
                <a:lnTo>
                  <a:pt x="242553" y="33709"/>
                </a:lnTo>
                <a:lnTo>
                  <a:pt x="242553" y="25505"/>
                </a:lnTo>
                <a:close/>
                <a:moveTo>
                  <a:pt x="259686" y="25505"/>
                </a:moveTo>
                <a:lnTo>
                  <a:pt x="259686" y="33709"/>
                </a:lnTo>
                <a:lnTo>
                  <a:pt x="251203" y="33709"/>
                </a:lnTo>
                <a:lnTo>
                  <a:pt x="251203" y="25505"/>
                </a:lnTo>
                <a:close/>
                <a:moveTo>
                  <a:pt x="268337" y="25505"/>
                </a:moveTo>
                <a:lnTo>
                  <a:pt x="268337" y="33709"/>
                </a:lnTo>
                <a:lnTo>
                  <a:pt x="259910" y="33709"/>
                </a:lnTo>
                <a:lnTo>
                  <a:pt x="259910" y="25505"/>
                </a:lnTo>
                <a:close/>
                <a:moveTo>
                  <a:pt x="276988" y="25505"/>
                </a:moveTo>
                <a:lnTo>
                  <a:pt x="276988" y="33709"/>
                </a:lnTo>
                <a:lnTo>
                  <a:pt x="268560" y="33709"/>
                </a:lnTo>
                <a:lnTo>
                  <a:pt x="268560" y="25505"/>
                </a:lnTo>
                <a:close/>
                <a:moveTo>
                  <a:pt x="17190" y="33933"/>
                </a:moveTo>
                <a:lnTo>
                  <a:pt x="17190" y="42193"/>
                </a:lnTo>
                <a:lnTo>
                  <a:pt x="8762" y="42193"/>
                </a:lnTo>
                <a:lnTo>
                  <a:pt x="8762" y="33933"/>
                </a:lnTo>
                <a:close/>
                <a:moveTo>
                  <a:pt x="25840" y="33933"/>
                </a:moveTo>
                <a:lnTo>
                  <a:pt x="25840" y="42193"/>
                </a:lnTo>
                <a:lnTo>
                  <a:pt x="17413" y="42193"/>
                </a:lnTo>
                <a:lnTo>
                  <a:pt x="17413" y="33933"/>
                </a:lnTo>
                <a:close/>
                <a:moveTo>
                  <a:pt x="34547" y="33933"/>
                </a:moveTo>
                <a:lnTo>
                  <a:pt x="34547" y="42193"/>
                </a:lnTo>
                <a:lnTo>
                  <a:pt x="26064" y="42193"/>
                </a:lnTo>
                <a:lnTo>
                  <a:pt x="26064" y="33933"/>
                </a:lnTo>
                <a:close/>
                <a:moveTo>
                  <a:pt x="43197" y="33933"/>
                </a:moveTo>
                <a:lnTo>
                  <a:pt x="43197" y="42193"/>
                </a:lnTo>
                <a:lnTo>
                  <a:pt x="34770" y="42193"/>
                </a:lnTo>
                <a:lnTo>
                  <a:pt x="34770" y="33933"/>
                </a:lnTo>
                <a:close/>
                <a:moveTo>
                  <a:pt x="51848" y="33933"/>
                </a:moveTo>
                <a:lnTo>
                  <a:pt x="51848" y="42193"/>
                </a:lnTo>
                <a:lnTo>
                  <a:pt x="43421" y="42193"/>
                </a:lnTo>
                <a:lnTo>
                  <a:pt x="43421" y="33933"/>
                </a:lnTo>
                <a:close/>
                <a:moveTo>
                  <a:pt x="60499" y="33933"/>
                </a:moveTo>
                <a:lnTo>
                  <a:pt x="60499" y="42193"/>
                </a:lnTo>
                <a:lnTo>
                  <a:pt x="52071" y="42193"/>
                </a:lnTo>
                <a:lnTo>
                  <a:pt x="52071" y="33933"/>
                </a:lnTo>
                <a:close/>
                <a:moveTo>
                  <a:pt x="69149" y="33933"/>
                </a:moveTo>
                <a:lnTo>
                  <a:pt x="69149" y="42193"/>
                </a:lnTo>
                <a:lnTo>
                  <a:pt x="60722" y="42193"/>
                </a:lnTo>
                <a:lnTo>
                  <a:pt x="60722" y="33933"/>
                </a:lnTo>
                <a:close/>
                <a:moveTo>
                  <a:pt x="77800" y="33933"/>
                </a:moveTo>
                <a:lnTo>
                  <a:pt x="77800" y="42193"/>
                </a:lnTo>
                <a:lnTo>
                  <a:pt x="69373" y="42193"/>
                </a:lnTo>
                <a:lnTo>
                  <a:pt x="69373" y="33933"/>
                </a:lnTo>
                <a:close/>
                <a:moveTo>
                  <a:pt x="86506" y="33933"/>
                </a:moveTo>
                <a:lnTo>
                  <a:pt x="86506" y="42193"/>
                </a:lnTo>
                <a:lnTo>
                  <a:pt x="78023" y="42193"/>
                </a:lnTo>
                <a:lnTo>
                  <a:pt x="78023" y="33933"/>
                </a:lnTo>
                <a:close/>
                <a:moveTo>
                  <a:pt x="95157" y="33933"/>
                </a:moveTo>
                <a:lnTo>
                  <a:pt x="95157" y="42193"/>
                </a:lnTo>
                <a:lnTo>
                  <a:pt x="86730" y="42193"/>
                </a:lnTo>
                <a:lnTo>
                  <a:pt x="86730" y="33933"/>
                </a:lnTo>
                <a:close/>
                <a:moveTo>
                  <a:pt x="103808" y="33933"/>
                </a:moveTo>
                <a:lnTo>
                  <a:pt x="103808" y="42193"/>
                </a:lnTo>
                <a:lnTo>
                  <a:pt x="95380" y="42193"/>
                </a:lnTo>
                <a:lnTo>
                  <a:pt x="95380" y="33933"/>
                </a:lnTo>
                <a:close/>
                <a:moveTo>
                  <a:pt x="112458" y="33933"/>
                </a:moveTo>
                <a:lnTo>
                  <a:pt x="112458" y="42193"/>
                </a:lnTo>
                <a:lnTo>
                  <a:pt x="104031" y="42193"/>
                </a:lnTo>
                <a:lnTo>
                  <a:pt x="104031" y="33933"/>
                </a:lnTo>
                <a:close/>
                <a:moveTo>
                  <a:pt x="121109" y="33933"/>
                </a:moveTo>
                <a:lnTo>
                  <a:pt x="121109" y="42193"/>
                </a:lnTo>
                <a:lnTo>
                  <a:pt x="112681" y="42193"/>
                </a:lnTo>
                <a:lnTo>
                  <a:pt x="112681" y="33933"/>
                </a:lnTo>
                <a:close/>
                <a:moveTo>
                  <a:pt x="129760" y="33933"/>
                </a:moveTo>
                <a:lnTo>
                  <a:pt x="129760" y="42193"/>
                </a:lnTo>
                <a:lnTo>
                  <a:pt x="121332" y="42193"/>
                </a:lnTo>
                <a:lnTo>
                  <a:pt x="121332" y="33933"/>
                </a:lnTo>
                <a:close/>
                <a:moveTo>
                  <a:pt x="138410" y="33933"/>
                </a:moveTo>
                <a:lnTo>
                  <a:pt x="138410" y="42193"/>
                </a:lnTo>
                <a:lnTo>
                  <a:pt x="129983" y="42193"/>
                </a:lnTo>
                <a:lnTo>
                  <a:pt x="129983" y="33933"/>
                </a:lnTo>
                <a:close/>
                <a:moveTo>
                  <a:pt x="147117" y="33933"/>
                </a:moveTo>
                <a:lnTo>
                  <a:pt x="147117" y="42193"/>
                </a:lnTo>
                <a:lnTo>
                  <a:pt x="138633" y="42193"/>
                </a:lnTo>
                <a:lnTo>
                  <a:pt x="138633" y="33933"/>
                </a:lnTo>
                <a:close/>
                <a:moveTo>
                  <a:pt x="155767" y="33933"/>
                </a:moveTo>
                <a:lnTo>
                  <a:pt x="155767" y="42193"/>
                </a:lnTo>
                <a:lnTo>
                  <a:pt x="147340" y="42193"/>
                </a:lnTo>
                <a:lnTo>
                  <a:pt x="147340" y="33933"/>
                </a:lnTo>
                <a:close/>
                <a:moveTo>
                  <a:pt x="164418" y="33933"/>
                </a:moveTo>
                <a:lnTo>
                  <a:pt x="164418" y="42193"/>
                </a:lnTo>
                <a:lnTo>
                  <a:pt x="155990" y="42193"/>
                </a:lnTo>
                <a:lnTo>
                  <a:pt x="155990" y="33933"/>
                </a:lnTo>
                <a:close/>
                <a:moveTo>
                  <a:pt x="173069" y="33933"/>
                </a:moveTo>
                <a:lnTo>
                  <a:pt x="173069" y="42193"/>
                </a:lnTo>
                <a:lnTo>
                  <a:pt x="164641" y="42193"/>
                </a:lnTo>
                <a:lnTo>
                  <a:pt x="164641" y="33933"/>
                </a:lnTo>
                <a:close/>
                <a:moveTo>
                  <a:pt x="181719" y="33933"/>
                </a:moveTo>
                <a:lnTo>
                  <a:pt x="181719" y="42193"/>
                </a:lnTo>
                <a:lnTo>
                  <a:pt x="173292" y="42193"/>
                </a:lnTo>
                <a:lnTo>
                  <a:pt x="173292" y="33933"/>
                </a:lnTo>
                <a:close/>
                <a:moveTo>
                  <a:pt x="190370" y="33933"/>
                </a:moveTo>
                <a:lnTo>
                  <a:pt x="190370" y="42193"/>
                </a:lnTo>
                <a:lnTo>
                  <a:pt x="181942" y="42193"/>
                </a:lnTo>
                <a:lnTo>
                  <a:pt x="181942" y="33933"/>
                </a:lnTo>
                <a:close/>
                <a:moveTo>
                  <a:pt x="199020" y="33933"/>
                </a:moveTo>
                <a:lnTo>
                  <a:pt x="199020" y="42193"/>
                </a:lnTo>
                <a:lnTo>
                  <a:pt x="190593" y="42193"/>
                </a:lnTo>
                <a:lnTo>
                  <a:pt x="190593" y="33933"/>
                </a:lnTo>
                <a:close/>
                <a:moveTo>
                  <a:pt x="207727" y="33933"/>
                </a:moveTo>
                <a:lnTo>
                  <a:pt x="207727" y="42193"/>
                </a:lnTo>
                <a:lnTo>
                  <a:pt x="199244" y="42193"/>
                </a:lnTo>
                <a:lnTo>
                  <a:pt x="199244" y="33933"/>
                </a:lnTo>
                <a:close/>
                <a:moveTo>
                  <a:pt x="216377" y="33933"/>
                </a:moveTo>
                <a:lnTo>
                  <a:pt x="216377" y="42193"/>
                </a:lnTo>
                <a:lnTo>
                  <a:pt x="207950" y="42193"/>
                </a:lnTo>
                <a:lnTo>
                  <a:pt x="207950" y="33933"/>
                </a:lnTo>
                <a:close/>
                <a:moveTo>
                  <a:pt x="225028" y="33933"/>
                </a:moveTo>
                <a:lnTo>
                  <a:pt x="225028" y="42193"/>
                </a:lnTo>
                <a:lnTo>
                  <a:pt x="216601" y="42193"/>
                </a:lnTo>
                <a:lnTo>
                  <a:pt x="216601" y="33933"/>
                </a:lnTo>
                <a:close/>
                <a:moveTo>
                  <a:pt x="233679" y="33933"/>
                </a:moveTo>
                <a:lnTo>
                  <a:pt x="233679" y="42193"/>
                </a:lnTo>
                <a:lnTo>
                  <a:pt x="225251" y="42193"/>
                </a:lnTo>
                <a:lnTo>
                  <a:pt x="225251" y="33933"/>
                </a:lnTo>
                <a:close/>
                <a:moveTo>
                  <a:pt x="242329" y="33933"/>
                </a:moveTo>
                <a:lnTo>
                  <a:pt x="242329" y="42193"/>
                </a:lnTo>
                <a:lnTo>
                  <a:pt x="233902" y="42193"/>
                </a:lnTo>
                <a:lnTo>
                  <a:pt x="233902" y="33933"/>
                </a:lnTo>
                <a:close/>
                <a:moveTo>
                  <a:pt x="250980" y="33933"/>
                </a:moveTo>
                <a:lnTo>
                  <a:pt x="250980" y="42193"/>
                </a:lnTo>
                <a:lnTo>
                  <a:pt x="242553" y="42193"/>
                </a:lnTo>
                <a:lnTo>
                  <a:pt x="242553" y="33933"/>
                </a:lnTo>
                <a:close/>
                <a:moveTo>
                  <a:pt x="259686" y="33933"/>
                </a:moveTo>
                <a:lnTo>
                  <a:pt x="259686" y="42193"/>
                </a:lnTo>
                <a:lnTo>
                  <a:pt x="251203" y="42193"/>
                </a:lnTo>
                <a:lnTo>
                  <a:pt x="251203" y="33933"/>
                </a:lnTo>
                <a:close/>
                <a:moveTo>
                  <a:pt x="268337" y="33933"/>
                </a:moveTo>
                <a:lnTo>
                  <a:pt x="268337" y="42193"/>
                </a:lnTo>
                <a:lnTo>
                  <a:pt x="259910" y="42193"/>
                </a:lnTo>
                <a:lnTo>
                  <a:pt x="259910" y="33933"/>
                </a:lnTo>
                <a:close/>
                <a:moveTo>
                  <a:pt x="276988" y="33933"/>
                </a:moveTo>
                <a:lnTo>
                  <a:pt x="276988" y="42193"/>
                </a:lnTo>
                <a:lnTo>
                  <a:pt x="268560" y="42193"/>
                </a:lnTo>
                <a:lnTo>
                  <a:pt x="268560" y="33933"/>
                </a:lnTo>
                <a:close/>
                <a:moveTo>
                  <a:pt x="17190" y="42416"/>
                </a:moveTo>
                <a:lnTo>
                  <a:pt x="17190" y="50620"/>
                </a:lnTo>
                <a:lnTo>
                  <a:pt x="8762" y="50620"/>
                </a:lnTo>
                <a:lnTo>
                  <a:pt x="8762" y="42416"/>
                </a:lnTo>
                <a:close/>
                <a:moveTo>
                  <a:pt x="25840" y="42416"/>
                </a:moveTo>
                <a:lnTo>
                  <a:pt x="25840" y="50620"/>
                </a:lnTo>
                <a:lnTo>
                  <a:pt x="17413" y="50620"/>
                </a:lnTo>
                <a:lnTo>
                  <a:pt x="17413" y="42416"/>
                </a:lnTo>
                <a:close/>
                <a:moveTo>
                  <a:pt x="34547" y="42416"/>
                </a:moveTo>
                <a:lnTo>
                  <a:pt x="34547" y="50620"/>
                </a:lnTo>
                <a:lnTo>
                  <a:pt x="26064" y="50620"/>
                </a:lnTo>
                <a:lnTo>
                  <a:pt x="26064" y="42416"/>
                </a:lnTo>
                <a:close/>
                <a:moveTo>
                  <a:pt x="43197" y="42416"/>
                </a:moveTo>
                <a:lnTo>
                  <a:pt x="43197" y="50620"/>
                </a:lnTo>
                <a:lnTo>
                  <a:pt x="34770" y="50620"/>
                </a:lnTo>
                <a:lnTo>
                  <a:pt x="34770" y="42416"/>
                </a:lnTo>
                <a:close/>
                <a:moveTo>
                  <a:pt x="51848" y="42416"/>
                </a:moveTo>
                <a:lnTo>
                  <a:pt x="51848" y="50620"/>
                </a:lnTo>
                <a:lnTo>
                  <a:pt x="43421" y="50620"/>
                </a:lnTo>
                <a:lnTo>
                  <a:pt x="43421" y="42416"/>
                </a:lnTo>
                <a:close/>
                <a:moveTo>
                  <a:pt x="60499" y="42416"/>
                </a:moveTo>
                <a:lnTo>
                  <a:pt x="60499" y="50620"/>
                </a:lnTo>
                <a:lnTo>
                  <a:pt x="52071" y="50620"/>
                </a:lnTo>
                <a:lnTo>
                  <a:pt x="52071" y="42416"/>
                </a:lnTo>
                <a:close/>
                <a:moveTo>
                  <a:pt x="69149" y="42416"/>
                </a:moveTo>
                <a:lnTo>
                  <a:pt x="69149" y="50620"/>
                </a:lnTo>
                <a:lnTo>
                  <a:pt x="60722" y="50620"/>
                </a:lnTo>
                <a:lnTo>
                  <a:pt x="60722" y="42416"/>
                </a:lnTo>
                <a:close/>
                <a:moveTo>
                  <a:pt x="77800" y="42416"/>
                </a:moveTo>
                <a:lnTo>
                  <a:pt x="77800" y="50620"/>
                </a:lnTo>
                <a:lnTo>
                  <a:pt x="69373" y="50620"/>
                </a:lnTo>
                <a:lnTo>
                  <a:pt x="69373" y="42416"/>
                </a:lnTo>
                <a:close/>
                <a:moveTo>
                  <a:pt x="86506" y="42416"/>
                </a:moveTo>
                <a:lnTo>
                  <a:pt x="86506" y="50620"/>
                </a:lnTo>
                <a:lnTo>
                  <a:pt x="78023" y="50620"/>
                </a:lnTo>
                <a:lnTo>
                  <a:pt x="78023" y="42416"/>
                </a:lnTo>
                <a:close/>
                <a:moveTo>
                  <a:pt x="95157" y="42416"/>
                </a:moveTo>
                <a:lnTo>
                  <a:pt x="95157" y="50620"/>
                </a:lnTo>
                <a:lnTo>
                  <a:pt x="86730" y="50620"/>
                </a:lnTo>
                <a:lnTo>
                  <a:pt x="86730" y="42416"/>
                </a:lnTo>
                <a:close/>
                <a:moveTo>
                  <a:pt x="103808" y="42416"/>
                </a:moveTo>
                <a:lnTo>
                  <a:pt x="103808" y="50620"/>
                </a:lnTo>
                <a:lnTo>
                  <a:pt x="95380" y="50620"/>
                </a:lnTo>
                <a:lnTo>
                  <a:pt x="95380" y="42416"/>
                </a:lnTo>
                <a:close/>
                <a:moveTo>
                  <a:pt x="112458" y="42416"/>
                </a:moveTo>
                <a:lnTo>
                  <a:pt x="112458" y="50620"/>
                </a:lnTo>
                <a:lnTo>
                  <a:pt x="104031" y="50620"/>
                </a:lnTo>
                <a:lnTo>
                  <a:pt x="104031" y="42416"/>
                </a:lnTo>
                <a:close/>
                <a:moveTo>
                  <a:pt x="121109" y="42416"/>
                </a:moveTo>
                <a:lnTo>
                  <a:pt x="121109" y="50620"/>
                </a:lnTo>
                <a:lnTo>
                  <a:pt x="112681" y="50620"/>
                </a:lnTo>
                <a:lnTo>
                  <a:pt x="112681" y="42416"/>
                </a:lnTo>
                <a:close/>
                <a:moveTo>
                  <a:pt x="129760" y="42416"/>
                </a:moveTo>
                <a:lnTo>
                  <a:pt x="129760" y="50620"/>
                </a:lnTo>
                <a:lnTo>
                  <a:pt x="121332" y="50620"/>
                </a:lnTo>
                <a:lnTo>
                  <a:pt x="121332" y="42416"/>
                </a:lnTo>
                <a:close/>
                <a:moveTo>
                  <a:pt x="138410" y="42416"/>
                </a:moveTo>
                <a:lnTo>
                  <a:pt x="138410" y="50620"/>
                </a:lnTo>
                <a:lnTo>
                  <a:pt x="129983" y="50620"/>
                </a:lnTo>
                <a:lnTo>
                  <a:pt x="129983" y="42416"/>
                </a:lnTo>
                <a:close/>
                <a:moveTo>
                  <a:pt x="147117" y="42416"/>
                </a:moveTo>
                <a:lnTo>
                  <a:pt x="147117" y="50620"/>
                </a:lnTo>
                <a:lnTo>
                  <a:pt x="138633" y="50620"/>
                </a:lnTo>
                <a:lnTo>
                  <a:pt x="138633" y="42416"/>
                </a:lnTo>
                <a:close/>
                <a:moveTo>
                  <a:pt x="155767" y="42416"/>
                </a:moveTo>
                <a:lnTo>
                  <a:pt x="155767" y="50620"/>
                </a:lnTo>
                <a:lnTo>
                  <a:pt x="147340" y="50620"/>
                </a:lnTo>
                <a:lnTo>
                  <a:pt x="147340" y="42416"/>
                </a:lnTo>
                <a:close/>
                <a:moveTo>
                  <a:pt x="164418" y="42416"/>
                </a:moveTo>
                <a:lnTo>
                  <a:pt x="164418" y="50620"/>
                </a:lnTo>
                <a:lnTo>
                  <a:pt x="155990" y="50620"/>
                </a:lnTo>
                <a:lnTo>
                  <a:pt x="155990" y="42416"/>
                </a:lnTo>
                <a:close/>
                <a:moveTo>
                  <a:pt x="173069" y="42416"/>
                </a:moveTo>
                <a:lnTo>
                  <a:pt x="173069" y="50620"/>
                </a:lnTo>
                <a:lnTo>
                  <a:pt x="164641" y="50620"/>
                </a:lnTo>
                <a:lnTo>
                  <a:pt x="164641" y="42416"/>
                </a:lnTo>
                <a:close/>
                <a:moveTo>
                  <a:pt x="181719" y="42416"/>
                </a:moveTo>
                <a:lnTo>
                  <a:pt x="181719" y="50620"/>
                </a:lnTo>
                <a:lnTo>
                  <a:pt x="173292" y="50620"/>
                </a:lnTo>
                <a:lnTo>
                  <a:pt x="173292" y="42416"/>
                </a:lnTo>
                <a:close/>
                <a:moveTo>
                  <a:pt x="190370" y="42416"/>
                </a:moveTo>
                <a:lnTo>
                  <a:pt x="190370" y="50620"/>
                </a:lnTo>
                <a:lnTo>
                  <a:pt x="181942" y="50620"/>
                </a:lnTo>
                <a:lnTo>
                  <a:pt x="181942" y="42416"/>
                </a:lnTo>
                <a:close/>
                <a:moveTo>
                  <a:pt x="199020" y="42416"/>
                </a:moveTo>
                <a:lnTo>
                  <a:pt x="199020" y="50620"/>
                </a:lnTo>
                <a:lnTo>
                  <a:pt x="190593" y="50620"/>
                </a:lnTo>
                <a:lnTo>
                  <a:pt x="190593" y="42416"/>
                </a:lnTo>
                <a:close/>
                <a:moveTo>
                  <a:pt x="207727" y="42416"/>
                </a:moveTo>
                <a:lnTo>
                  <a:pt x="207727" y="50620"/>
                </a:lnTo>
                <a:lnTo>
                  <a:pt x="199244" y="50620"/>
                </a:lnTo>
                <a:lnTo>
                  <a:pt x="199244" y="42416"/>
                </a:lnTo>
                <a:close/>
                <a:moveTo>
                  <a:pt x="216377" y="42416"/>
                </a:moveTo>
                <a:lnTo>
                  <a:pt x="216377" y="50620"/>
                </a:lnTo>
                <a:lnTo>
                  <a:pt x="207950" y="50620"/>
                </a:lnTo>
                <a:lnTo>
                  <a:pt x="207950" y="42416"/>
                </a:lnTo>
                <a:close/>
                <a:moveTo>
                  <a:pt x="225028" y="42416"/>
                </a:moveTo>
                <a:lnTo>
                  <a:pt x="225028" y="50620"/>
                </a:lnTo>
                <a:lnTo>
                  <a:pt x="216601" y="50620"/>
                </a:lnTo>
                <a:lnTo>
                  <a:pt x="216601" y="42416"/>
                </a:lnTo>
                <a:close/>
                <a:moveTo>
                  <a:pt x="233679" y="42416"/>
                </a:moveTo>
                <a:lnTo>
                  <a:pt x="233679" y="50620"/>
                </a:lnTo>
                <a:lnTo>
                  <a:pt x="225251" y="50620"/>
                </a:lnTo>
                <a:lnTo>
                  <a:pt x="225251" y="42416"/>
                </a:lnTo>
                <a:close/>
                <a:moveTo>
                  <a:pt x="242329" y="42416"/>
                </a:moveTo>
                <a:lnTo>
                  <a:pt x="242329" y="50620"/>
                </a:lnTo>
                <a:lnTo>
                  <a:pt x="233902" y="50620"/>
                </a:lnTo>
                <a:lnTo>
                  <a:pt x="233902" y="42416"/>
                </a:lnTo>
                <a:close/>
                <a:moveTo>
                  <a:pt x="250980" y="42416"/>
                </a:moveTo>
                <a:lnTo>
                  <a:pt x="250980" y="50620"/>
                </a:lnTo>
                <a:lnTo>
                  <a:pt x="242553" y="50620"/>
                </a:lnTo>
                <a:lnTo>
                  <a:pt x="242553" y="42416"/>
                </a:lnTo>
                <a:close/>
                <a:moveTo>
                  <a:pt x="259686" y="42416"/>
                </a:moveTo>
                <a:lnTo>
                  <a:pt x="259686" y="50620"/>
                </a:lnTo>
                <a:lnTo>
                  <a:pt x="251203" y="50620"/>
                </a:lnTo>
                <a:lnTo>
                  <a:pt x="251203" y="42416"/>
                </a:lnTo>
                <a:close/>
                <a:moveTo>
                  <a:pt x="268337" y="42416"/>
                </a:moveTo>
                <a:lnTo>
                  <a:pt x="268337" y="50620"/>
                </a:lnTo>
                <a:lnTo>
                  <a:pt x="259910" y="50620"/>
                </a:lnTo>
                <a:lnTo>
                  <a:pt x="259910" y="42416"/>
                </a:lnTo>
                <a:close/>
                <a:moveTo>
                  <a:pt x="276988" y="42416"/>
                </a:moveTo>
                <a:lnTo>
                  <a:pt x="276988" y="50620"/>
                </a:lnTo>
                <a:lnTo>
                  <a:pt x="268560" y="50620"/>
                </a:lnTo>
                <a:lnTo>
                  <a:pt x="268560" y="42416"/>
                </a:lnTo>
                <a:close/>
                <a:moveTo>
                  <a:pt x="17190" y="50843"/>
                </a:moveTo>
                <a:lnTo>
                  <a:pt x="17190" y="59103"/>
                </a:lnTo>
                <a:lnTo>
                  <a:pt x="8762" y="59103"/>
                </a:lnTo>
                <a:lnTo>
                  <a:pt x="8762" y="50843"/>
                </a:lnTo>
                <a:close/>
                <a:moveTo>
                  <a:pt x="25840" y="50843"/>
                </a:moveTo>
                <a:lnTo>
                  <a:pt x="25840" y="59103"/>
                </a:lnTo>
                <a:lnTo>
                  <a:pt x="17413" y="59103"/>
                </a:lnTo>
                <a:lnTo>
                  <a:pt x="17413" y="50843"/>
                </a:lnTo>
                <a:close/>
                <a:moveTo>
                  <a:pt x="34547" y="50843"/>
                </a:moveTo>
                <a:lnTo>
                  <a:pt x="34547" y="59103"/>
                </a:lnTo>
                <a:lnTo>
                  <a:pt x="26064" y="59103"/>
                </a:lnTo>
                <a:lnTo>
                  <a:pt x="26064" y="50843"/>
                </a:lnTo>
                <a:close/>
                <a:moveTo>
                  <a:pt x="43197" y="50843"/>
                </a:moveTo>
                <a:lnTo>
                  <a:pt x="43197" y="59103"/>
                </a:lnTo>
                <a:lnTo>
                  <a:pt x="34770" y="59103"/>
                </a:lnTo>
                <a:lnTo>
                  <a:pt x="34770" y="50843"/>
                </a:lnTo>
                <a:close/>
                <a:moveTo>
                  <a:pt x="51848" y="50843"/>
                </a:moveTo>
                <a:lnTo>
                  <a:pt x="51848" y="59103"/>
                </a:lnTo>
                <a:lnTo>
                  <a:pt x="43421" y="59103"/>
                </a:lnTo>
                <a:lnTo>
                  <a:pt x="43421" y="50843"/>
                </a:lnTo>
                <a:close/>
                <a:moveTo>
                  <a:pt x="60499" y="50843"/>
                </a:moveTo>
                <a:lnTo>
                  <a:pt x="60499" y="59103"/>
                </a:lnTo>
                <a:lnTo>
                  <a:pt x="52071" y="59103"/>
                </a:lnTo>
                <a:lnTo>
                  <a:pt x="52071" y="50843"/>
                </a:lnTo>
                <a:close/>
                <a:moveTo>
                  <a:pt x="69149" y="50843"/>
                </a:moveTo>
                <a:lnTo>
                  <a:pt x="69149" y="59103"/>
                </a:lnTo>
                <a:lnTo>
                  <a:pt x="60722" y="59103"/>
                </a:lnTo>
                <a:lnTo>
                  <a:pt x="60722" y="50843"/>
                </a:lnTo>
                <a:close/>
                <a:moveTo>
                  <a:pt x="77800" y="50843"/>
                </a:moveTo>
                <a:lnTo>
                  <a:pt x="77800" y="59103"/>
                </a:lnTo>
                <a:lnTo>
                  <a:pt x="69373" y="59103"/>
                </a:lnTo>
                <a:lnTo>
                  <a:pt x="69373" y="50843"/>
                </a:lnTo>
                <a:close/>
                <a:moveTo>
                  <a:pt x="86506" y="50843"/>
                </a:moveTo>
                <a:lnTo>
                  <a:pt x="86506" y="59103"/>
                </a:lnTo>
                <a:lnTo>
                  <a:pt x="78023" y="59103"/>
                </a:lnTo>
                <a:lnTo>
                  <a:pt x="78023" y="50843"/>
                </a:lnTo>
                <a:close/>
                <a:moveTo>
                  <a:pt x="95157" y="50843"/>
                </a:moveTo>
                <a:lnTo>
                  <a:pt x="95157" y="59103"/>
                </a:lnTo>
                <a:lnTo>
                  <a:pt x="86730" y="59103"/>
                </a:lnTo>
                <a:lnTo>
                  <a:pt x="86730" y="50843"/>
                </a:lnTo>
                <a:close/>
                <a:moveTo>
                  <a:pt x="103808" y="50843"/>
                </a:moveTo>
                <a:lnTo>
                  <a:pt x="103808" y="59103"/>
                </a:lnTo>
                <a:lnTo>
                  <a:pt x="95380" y="59103"/>
                </a:lnTo>
                <a:lnTo>
                  <a:pt x="95380" y="50843"/>
                </a:lnTo>
                <a:close/>
                <a:moveTo>
                  <a:pt x="112458" y="50843"/>
                </a:moveTo>
                <a:lnTo>
                  <a:pt x="112458" y="59103"/>
                </a:lnTo>
                <a:lnTo>
                  <a:pt x="104031" y="59103"/>
                </a:lnTo>
                <a:lnTo>
                  <a:pt x="104031" y="50843"/>
                </a:lnTo>
                <a:close/>
                <a:moveTo>
                  <a:pt x="121109" y="50843"/>
                </a:moveTo>
                <a:lnTo>
                  <a:pt x="121109" y="59103"/>
                </a:lnTo>
                <a:lnTo>
                  <a:pt x="112681" y="59103"/>
                </a:lnTo>
                <a:lnTo>
                  <a:pt x="112681" y="50843"/>
                </a:lnTo>
                <a:close/>
                <a:moveTo>
                  <a:pt x="129760" y="50843"/>
                </a:moveTo>
                <a:lnTo>
                  <a:pt x="129760" y="59103"/>
                </a:lnTo>
                <a:lnTo>
                  <a:pt x="121332" y="59103"/>
                </a:lnTo>
                <a:lnTo>
                  <a:pt x="121332" y="50843"/>
                </a:lnTo>
                <a:close/>
                <a:moveTo>
                  <a:pt x="138410" y="50843"/>
                </a:moveTo>
                <a:lnTo>
                  <a:pt x="138410" y="59103"/>
                </a:lnTo>
                <a:lnTo>
                  <a:pt x="129983" y="59103"/>
                </a:lnTo>
                <a:lnTo>
                  <a:pt x="129983" y="50843"/>
                </a:lnTo>
                <a:close/>
                <a:moveTo>
                  <a:pt x="147117" y="50843"/>
                </a:moveTo>
                <a:lnTo>
                  <a:pt x="147117" y="59103"/>
                </a:lnTo>
                <a:lnTo>
                  <a:pt x="138633" y="59103"/>
                </a:lnTo>
                <a:lnTo>
                  <a:pt x="138633" y="50843"/>
                </a:lnTo>
                <a:close/>
                <a:moveTo>
                  <a:pt x="155767" y="50843"/>
                </a:moveTo>
                <a:lnTo>
                  <a:pt x="155767" y="59103"/>
                </a:lnTo>
                <a:lnTo>
                  <a:pt x="147340" y="59103"/>
                </a:lnTo>
                <a:lnTo>
                  <a:pt x="147340" y="50843"/>
                </a:lnTo>
                <a:close/>
                <a:moveTo>
                  <a:pt x="164418" y="50843"/>
                </a:moveTo>
                <a:lnTo>
                  <a:pt x="164418" y="59103"/>
                </a:lnTo>
                <a:lnTo>
                  <a:pt x="155990" y="59103"/>
                </a:lnTo>
                <a:lnTo>
                  <a:pt x="155990" y="50843"/>
                </a:lnTo>
                <a:close/>
                <a:moveTo>
                  <a:pt x="173069" y="50843"/>
                </a:moveTo>
                <a:lnTo>
                  <a:pt x="173069" y="59103"/>
                </a:lnTo>
                <a:lnTo>
                  <a:pt x="164641" y="59103"/>
                </a:lnTo>
                <a:lnTo>
                  <a:pt x="164641" y="50843"/>
                </a:lnTo>
                <a:close/>
                <a:moveTo>
                  <a:pt x="181719" y="50843"/>
                </a:moveTo>
                <a:lnTo>
                  <a:pt x="181719" y="59103"/>
                </a:lnTo>
                <a:lnTo>
                  <a:pt x="173292" y="59103"/>
                </a:lnTo>
                <a:lnTo>
                  <a:pt x="173292" y="50843"/>
                </a:lnTo>
                <a:close/>
                <a:moveTo>
                  <a:pt x="190370" y="50843"/>
                </a:moveTo>
                <a:lnTo>
                  <a:pt x="190370" y="59103"/>
                </a:lnTo>
                <a:lnTo>
                  <a:pt x="181942" y="59103"/>
                </a:lnTo>
                <a:lnTo>
                  <a:pt x="181942" y="50843"/>
                </a:lnTo>
                <a:close/>
                <a:moveTo>
                  <a:pt x="199020" y="50843"/>
                </a:moveTo>
                <a:lnTo>
                  <a:pt x="199020" y="59103"/>
                </a:lnTo>
                <a:lnTo>
                  <a:pt x="190593" y="59103"/>
                </a:lnTo>
                <a:lnTo>
                  <a:pt x="190593" y="50843"/>
                </a:lnTo>
                <a:close/>
                <a:moveTo>
                  <a:pt x="207727" y="50843"/>
                </a:moveTo>
                <a:lnTo>
                  <a:pt x="207727" y="59103"/>
                </a:lnTo>
                <a:lnTo>
                  <a:pt x="199244" y="59103"/>
                </a:lnTo>
                <a:lnTo>
                  <a:pt x="199244" y="50843"/>
                </a:lnTo>
                <a:close/>
                <a:moveTo>
                  <a:pt x="216377" y="50843"/>
                </a:moveTo>
                <a:lnTo>
                  <a:pt x="216377" y="59103"/>
                </a:lnTo>
                <a:lnTo>
                  <a:pt x="207950" y="59103"/>
                </a:lnTo>
                <a:lnTo>
                  <a:pt x="207950" y="50843"/>
                </a:lnTo>
                <a:close/>
                <a:moveTo>
                  <a:pt x="225028" y="50843"/>
                </a:moveTo>
                <a:lnTo>
                  <a:pt x="225028" y="59103"/>
                </a:lnTo>
                <a:lnTo>
                  <a:pt x="216601" y="59103"/>
                </a:lnTo>
                <a:lnTo>
                  <a:pt x="216601" y="50843"/>
                </a:lnTo>
                <a:close/>
                <a:moveTo>
                  <a:pt x="233679" y="50843"/>
                </a:moveTo>
                <a:lnTo>
                  <a:pt x="233679" y="59103"/>
                </a:lnTo>
                <a:lnTo>
                  <a:pt x="225251" y="59103"/>
                </a:lnTo>
                <a:lnTo>
                  <a:pt x="225251" y="50843"/>
                </a:lnTo>
                <a:close/>
                <a:moveTo>
                  <a:pt x="242329" y="50843"/>
                </a:moveTo>
                <a:lnTo>
                  <a:pt x="242329" y="59103"/>
                </a:lnTo>
                <a:lnTo>
                  <a:pt x="233902" y="59103"/>
                </a:lnTo>
                <a:lnTo>
                  <a:pt x="233902" y="50843"/>
                </a:lnTo>
                <a:close/>
                <a:moveTo>
                  <a:pt x="250980" y="50843"/>
                </a:moveTo>
                <a:lnTo>
                  <a:pt x="250980" y="59103"/>
                </a:lnTo>
                <a:lnTo>
                  <a:pt x="242553" y="59103"/>
                </a:lnTo>
                <a:lnTo>
                  <a:pt x="242553" y="50843"/>
                </a:lnTo>
                <a:close/>
                <a:moveTo>
                  <a:pt x="259686" y="50843"/>
                </a:moveTo>
                <a:lnTo>
                  <a:pt x="259686" y="59103"/>
                </a:lnTo>
                <a:lnTo>
                  <a:pt x="251203" y="59103"/>
                </a:lnTo>
                <a:lnTo>
                  <a:pt x="251203" y="50843"/>
                </a:lnTo>
                <a:close/>
                <a:moveTo>
                  <a:pt x="268337" y="50843"/>
                </a:moveTo>
                <a:lnTo>
                  <a:pt x="268337" y="59103"/>
                </a:lnTo>
                <a:lnTo>
                  <a:pt x="259910" y="59103"/>
                </a:lnTo>
                <a:lnTo>
                  <a:pt x="259910" y="50843"/>
                </a:lnTo>
                <a:close/>
                <a:moveTo>
                  <a:pt x="276988" y="50843"/>
                </a:moveTo>
                <a:lnTo>
                  <a:pt x="276988" y="59103"/>
                </a:lnTo>
                <a:lnTo>
                  <a:pt x="268560" y="59103"/>
                </a:lnTo>
                <a:lnTo>
                  <a:pt x="268560" y="50843"/>
                </a:lnTo>
                <a:close/>
                <a:moveTo>
                  <a:pt x="17190" y="59326"/>
                </a:moveTo>
                <a:lnTo>
                  <a:pt x="17190" y="67586"/>
                </a:lnTo>
                <a:lnTo>
                  <a:pt x="8762" y="67586"/>
                </a:lnTo>
                <a:lnTo>
                  <a:pt x="8762" y="59326"/>
                </a:lnTo>
                <a:close/>
                <a:moveTo>
                  <a:pt x="25840" y="59326"/>
                </a:moveTo>
                <a:lnTo>
                  <a:pt x="25840" y="67586"/>
                </a:lnTo>
                <a:lnTo>
                  <a:pt x="17413" y="67586"/>
                </a:lnTo>
                <a:lnTo>
                  <a:pt x="17413" y="59326"/>
                </a:lnTo>
                <a:close/>
                <a:moveTo>
                  <a:pt x="34547" y="59326"/>
                </a:moveTo>
                <a:lnTo>
                  <a:pt x="34547" y="67586"/>
                </a:lnTo>
                <a:lnTo>
                  <a:pt x="26064" y="67586"/>
                </a:lnTo>
                <a:lnTo>
                  <a:pt x="26064" y="59326"/>
                </a:lnTo>
                <a:close/>
                <a:moveTo>
                  <a:pt x="43197" y="59326"/>
                </a:moveTo>
                <a:lnTo>
                  <a:pt x="43197" y="67586"/>
                </a:lnTo>
                <a:lnTo>
                  <a:pt x="34770" y="67586"/>
                </a:lnTo>
                <a:lnTo>
                  <a:pt x="34770" y="59326"/>
                </a:lnTo>
                <a:close/>
                <a:moveTo>
                  <a:pt x="51848" y="59326"/>
                </a:moveTo>
                <a:lnTo>
                  <a:pt x="51848" y="67586"/>
                </a:lnTo>
                <a:lnTo>
                  <a:pt x="43421" y="67586"/>
                </a:lnTo>
                <a:lnTo>
                  <a:pt x="43421" y="59326"/>
                </a:lnTo>
                <a:close/>
                <a:moveTo>
                  <a:pt x="60499" y="59326"/>
                </a:moveTo>
                <a:lnTo>
                  <a:pt x="60499" y="67586"/>
                </a:lnTo>
                <a:lnTo>
                  <a:pt x="52071" y="67586"/>
                </a:lnTo>
                <a:lnTo>
                  <a:pt x="52071" y="59326"/>
                </a:lnTo>
                <a:close/>
                <a:moveTo>
                  <a:pt x="69149" y="59326"/>
                </a:moveTo>
                <a:lnTo>
                  <a:pt x="69149" y="67586"/>
                </a:lnTo>
                <a:lnTo>
                  <a:pt x="60722" y="67586"/>
                </a:lnTo>
                <a:lnTo>
                  <a:pt x="60722" y="59326"/>
                </a:lnTo>
                <a:close/>
                <a:moveTo>
                  <a:pt x="77800" y="59326"/>
                </a:moveTo>
                <a:lnTo>
                  <a:pt x="77800" y="67586"/>
                </a:lnTo>
                <a:lnTo>
                  <a:pt x="69373" y="67586"/>
                </a:lnTo>
                <a:lnTo>
                  <a:pt x="69373" y="59326"/>
                </a:lnTo>
                <a:close/>
                <a:moveTo>
                  <a:pt x="86506" y="59326"/>
                </a:moveTo>
                <a:lnTo>
                  <a:pt x="86506" y="67586"/>
                </a:lnTo>
                <a:lnTo>
                  <a:pt x="78023" y="67586"/>
                </a:lnTo>
                <a:lnTo>
                  <a:pt x="78023" y="59326"/>
                </a:lnTo>
                <a:close/>
                <a:moveTo>
                  <a:pt x="95157" y="59326"/>
                </a:moveTo>
                <a:lnTo>
                  <a:pt x="95157" y="67586"/>
                </a:lnTo>
                <a:lnTo>
                  <a:pt x="86730" y="67586"/>
                </a:lnTo>
                <a:lnTo>
                  <a:pt x="86730" y="59326"/>
                </a:lnTo>
                <a:close/>
                <a:moveTo>
                  <a:pt x="103808" y="59326"/>
                </a:moveTo>
                <a:lnTo>
                  <a:pt x="103808" y="67586"/>
                </a:lnTo>
                <a:lnTo>
                  <a:pt x="95380" y="67586"/>
                </a:lnTo>
                <a:lnTo>
                  <a:pt x="95380" y="59326"/>
                </a:lnTo>
                <a:close/>
                <a:moveTo>
                  <a:pt x="112458" y="59326"/>
                </a:moveTo>
                <a:lnTo>
                  <a:pt x="112458" y="67586"/>
                </a:lnTo>
                <a:lnTo>
                  <a:pt x="104031" y="67586"/>
                </a:lnTo>
                <a:lnTo>
                  <a:pt x="104031" y="59326"/>
                </a:lnTo>
                <a:close/>
                <a:moveTo>
                  <a:pt x="121109" y="59326"/>
                </a:moveTo>
                <a:lnTo>
                  <a:pt x="121109" y="67586"/>
                </a:lnTo>
                <a:lnTo>
                  <a:pt x="112681" y="67586"/>
                </a:lnTo>
                <a:lnTo>
                  <a:pt x="112681" y="59326"/>
                </a:lnTo>
                <a:close/>
                <a:moveTo>
                  <a:pt x="129760" y="59326"/>
                </a:moveTo>
                <a:lnTo>
                  <a:pt x="129760" y="67586"/>
                </a:lnTo>
                <a:lnTo>
                  <a:pt x="121332" y="67586"/>
                </a:lnTo>
                <a:lnTo>
                  <a:pt x="121332" y="59326"/>
                </a:lnTo>
                <a:close/>
                <a:moveTo>
                  <a:pt x="138410" y="59326"/>
                </a:moveTo>
                <a:lnTo>
                  <a:pt x="138410" y="67586"/>
                </a:lnTo>
                <a:lnTo>
                  <a:pt x="129983" y="67586"/>
                </a:lnTo>
                <a:lnTo>
                  <a:pt x="129983" y="59326"/>
                </a:lnTo>
                <a:close/>
                <a:moveTo>
                  <a:pt x="147117" y="59326"/>
                </a:moveTo>
                <a:lnTo>
                  <a:pt x="147117" y="67586"/>
                </a:lnTo>
                <a:lnTo>
                  <a:pt x="138633" y="67586"/>
                </a:lnTo>
                <a:lnTo>
                  <a:pt x="138633" y="59326"/>
                </a:lnTo>
                <a:close/>
                <a:moveTo>
                  <a:pt x="155767" y="59326"/>
                </a:moveTo>
                <a:lnTo>
                  <a:pt x="155767" y="67586"/>
                </a:lnTo>
                <a:lnTo>
                  <a:pt x="147340" y="67586"/>
                </a:lnTo>
                <a:lnTo>
                  <a:pt x="147340" y="59326"/>
                </a:lnTo>
                <a:close/>
                <a:moveTo>
                  <a:pt x="164418" y="59326"/>
                </a:moveTo>
                <a:lnTo>
                  <a:pt x="164418" y="67586"/>
                </a:lnTo>
                <a:lnTo>
                  <a:pt x="155990" y="67586"/>
                </a:lnTo>
                <a:lnTo>
                  <a:pt x="155990" y="59326"/>
                </a:lnTo>
                <a:close/>
                <a:moveTo>
                  <a:pt x="173069" y="59326"/>
                </a:moveTo>
                <a:lnTo>
                  <a:pt x="173069" y="67586"/>
                </a:lnTo>
                <a:lnTo>
                  <a:pt x="164641" y="67586"/>
                </a:lnTo>
                <a:lnTo>
                  <a:pt x="164641" y="59326"/>
                </a:lnTo>
                <a:close/>
                <a:moveTo>
                  <a:pt x="181719" y="59326"/>
                </a:moveTo>
                <a:lnTo>
                  <a:pt x="181719" y="67586"/>
                </a:lnTo>
                <a:lnTo>
                  <a:pt x="173292" y="67586"/>
                </a:lnTo>
                <a:lnTo>
                  <a:pt x="173292" y="59326"/>
                </a:lnTo>
                <a:close/>
                <a:moveTo>
                  <a:pt x="190370" y="59326"/>
                </a:moveTo>
                <a:lnTo>
                  <a:pt x="190370" y="67586"/>
                </a:lnTo>
                <a:lnTo>
                  <a:pt x="181942" y="67586"/>
                </a:lnTo>
                <a:lnTo>
                  <a:pt x="181942" y="59326"/>
                </a:lnTo>
                <a:close/>
                <a:moveTo>
                  <a:pt x="199020" y="59326"/>
                </a:moveTo>
                <a:lnTo>
                  <a:pt x="199020" y="67586"/>
                </a:lnTo>
                <a:lnTo>
                  <a:pt x="190593" y="67586"/>
                </a:lnTo>
                <a:lnTo>
                  <a:pt x="190593" y="59326"/>
                </a:lnTo>
                <a:close/>
                <a:moveTo>
                  <a:pt x="207727" y="59326"/>
                </a:moveTo>
                <a:lnTo>
                  <a:pt x="207727" y="67586"/>
                </a:lnTo>
                <a:lnTo>
                  <a:pt x="199244" y="67586"/>
                </a:lnTo>
                <a:lnTo>
                  <a:pt x="199244" y="59326"/>
                </a:lnTo>
                <a:close/>
                <a:moveTo>
                  <a:pt x="216377" y="59326"/>
                </a:moveTo>
                <a:lnTo>
                  <a:pt x="216377" y="67586"/>
                </a:lnTo>
                <a:lnTo>
                  <a:pt x="207950" y="67586"/>
                </a:lnTo>
                <a:lnTo>
                  <a:pt x="207950" y="59326"/>
                </a:lnTo>
                <a:close/>
                <a:moveTo>
                  <a:pt x="225028" y="59326"/>
                </a:moveTo>
                <a:lnTo>
                  <a:pt x="225028" y="67586"/>
                </a:lnTo>
                <a:lnTo>
                  <a:pt x="216601" y="67586"/>
                </a:lnTo>
                <a:lnTo>
                  <a:pt x="216601" y="59326"/>
                </a:lnTo>
                <a:close/>
                <a:moveTo>
                  <a:pt x="233679" y="59326"/>
                </a:moveTo>
                <a:lnTo>
                  <a:pt x="233679" y="67586"/>
                </a:lnTo>
                <a:lnTo>
                  <a:pt x="225251" y="67586"/>
                </a:lnTo>
                <a:lnTo>
                  <a:pt x="225251" y="59326"/>
                </a:lnTo>
                <a:close/>
                <a:moveTo>
                  <a:pt x="242329" y="59326"/>
                </a:moveTo>
                <a:lnTo>
                  <a:pt x="242329" y="67586"/>
                </a:lnTo>
                <a:lnTo>
                  <a:pt x="233902" y="67586"/>
                </a:lnTo>
                <a:lnTo>
                  <a:pt x="233902" y="59326"/>
                </a:lnTo>
                <a:close/>
                <a:moveTo>
                  <a:pt x="250980" y="59326"/>
                </a:moveTo>
                <a:lnTo>
                  <a:pt x="250980" y="67586"/>
                </a:lnTo>
                <a:lnTo>
                  <a:pt x="242553" y="67586"/>
                </a:lnTo>
                <a:lnTo>
                  <a:pt x="242553" y="59326"/>
                </a:lnTo>
                <a:close/>
                <a:moveTo>
                  <a:pt x="259686" y="59326"/>
                </a:moveTo>
                <a:lnTo>
                  <a:pt x="259686" y="67586"/>
                </a:lnTo>
                <a:lnTo>
                  <a:pt x="251203" y="67586"/>
                </a:lnTo>
                <a:lnTo>
                  <a:pt x="251203" y="59326"/>
                </a:lnTo>
                <a:close/>
                <a:moveTo>
                  <a:pt x="268337" y="59326"/>
                </a:moveTo>
                <a:lnTo>
                  <a:pt x="268337" y="67586"/>
                </a:lnTo>
                <a:lnTo>
                  <a:pt x="259910" y="67586"/>
                </a:lnTo>
                <a:lnTo>
                  <a:pt x="259910" y="59326"/>
                </a:lnTo>
                <a:close/>
                <a:moveTo>
                  <a:pt x="276988" y="59326"/>
                </a:moveTo>
                <a:lnTo>
                  <a:pt x="276988" y="67586"/>
                </a:lnTo>
                <a:lnTo>
                  <a:pt x="268560" y="67586"/>
                </a:lnTo>
                <a:lnTo>
                  <a:pt x="268560" y="59326"/>
                </a:lnTo>
                <a:close/>
                <a:moveTo>
                  <a:pt x="17190" y="67810"/>
                </a:moveTo>
                <a:lnTo>
                  <a:pt x="17190" y="76014"/>
                </a:lnTo>
                <a:lnTo>
                  <a:pt x="8762" y="76014"/>
                </a:lnTo>
                <a:lnTo>
                  <a:pt x="8762" y="67810"/>
                </a:lnTo>
                <a:close/>
                <a:moveTo>
                  <a:pt x="25840" y="67810"/>
                </a:moveTo>
                <a:lnTo>
                  <a:pt x="25840" y="76014"/>
                </a:lnTo>
                <a:lnTo>
                  <a:pt x="17413" y="76014"/>
                </a:lnTo>
                <a:lnTo>
                  <a:pt x="17413" y="67810"/>
                </a:lnTo>
                <a:close/>
                <a:moveTo>
                  <a:pt x="34547" y="67810"/>
                </a:moveTo>
                <a:lnTo>
                  <a:pt x="34547" y="76014"/>
                </a:lnTo>
                <a:lnTo>
                  <a:pt x="26064" y="76014"/>
                </a:lnTo>
                <a:lnTo>
                  <a:pt x="26064" y="67810"/>
                </a:lnTo>
                <a:close/>
                <a:moveTo>
                  <a:pt x="43197" y="67810"/>
                </a:moveTo>
                <a:lnTo>
                  <a:pt x="43197" y="76014"/>
                </a:lnTo>
                <a:lnTo>
                  <a:pt x="34770" y="76014"/>
                </a:lnTo>
                <a:lnTo>
                  <a:pt x="34770" y="67810"/>
                </a:lnTo>
                <a:close/>
                <a:moveTo>
                  <a:pt x="51848" y="67810"/>
                </a:moveTo>
                <a:lnTo>
                  <a:pt x="51848" y="76014"/>
                </a:lnTo>
                <a:lnTo>
                  <a:pt x="43421" y="76014"/>
                </a:lnTo>
                <a:lnTo>
                  <a:pt x="43421" y="67810"/>
                </a:lnTo>
                <a:close/>
                <a:moveTo>
                  <a:pt x="60499" y="67810"/>
                </a:moveTo>
                <a:lnTo>
                  <a:pt x="60499" y="76014"/>
                </a:lnTo>
                <a:lnTo>
                  <a:pt x="52071" y="76014"/>
                </a:lnTo>
                <a:lnTo>
                  <a:pt x="52071" y="67810"/>
                </a:lnTo>
                <a:close/>
                <a:moveTo>
                  <a:pt x="69149" y="67810"/>
                </a:moveTo>
                <a:lnTo>
                  <a:pt x="69149" y="76014"/>
                </a:lnTo>
                <a:lnTo>
                  <a:pt x="60722" y="76014"/>
                </a:lnTo>
                <a:lnTo>
                  <a:pt x="60722" y="67810"/>
                </a:lnTo>
                <a:close/>
                <a:moveTo>
                  <a:pt x="77800" y="67810"/>
                </a:moveTo>
                <a:lnTo>
                  <a:pt x="77800" y="76014"/>
                </a:lnTo>
                <a:lnTo>
                  <a:pt x="69373" y="76014"/>
                </a:lnTo>
                <a:lnTo>
                  <a:pt x="69373" y="67810"/>
                </a:lnTo>
                <a:close/>
                <a:moveTo>
                  <a:pt x="86506" y="67810"/>
                </a:moveTo>
                <a:lnTo>
                  <a:pt x="86506" y="76014"/>
                </a:lnTo>
                <a:lnTo>
                  <a:pt x="78023" y="76014"/>
                </a:lnTo>
                <a:lnTo>
                  <a:pt x="78023" y="67810"/>
                </a:lnTo>
                <a:close/>
                <a:moveTo>
                  <a:pt x="95157" y="67810"/>
                </a:moveTo>
                <a:lnTo>
                  <a:pt x="95157" y="76014"/>
                </a:lnTo>
                <a:lnTo>
                  <a:pt x="86730" y="76014"/>
                </a:lnTo>
                <a:lnTo>
                  <a:pt x="86730" y="67810"/>
                </a:lnTo>
                <a:close/>
                <a:moveTo>
                  <a:pt x="103808" y="67810"/>
                </a:moveTo>
                <a:lnTo>
                  <a:pt x="103808" y="76014"/>
                </a:lnTo>
                <a:lnTo>
                  <a:pt x="95380" y="76014"/>
                </a:lnTo>
                <a:lnTo>
                  <a:pt x="95380" y="67810"/>
                </a:lnTo>
                <a:close/>
                <a:moveTo>
                  <a:pt x="112458" y="67810"/>
                </a:moveTo>
                <a:lnTo>
                  <a:pt x="112458" y="76014"/>
                </a:lnTo>
                <a:lnTo>
                  <a:pt x="104031" y="76014"/>
                </a:lnTo>
                <a:lnTo>
                  <a:pt x="104031" y="67810"/>
                </a:lnTo>
                <a:close/>
                <a:moveTo>
                  <a:pt x="121109" y="67810"/>
                </a:moveTo>
                <a:lnTo>
                  <a:pt x="121109" y="76014"/>
                </a:lnTo>
                <a:lnTo>
                  <a:pt x="112681" y="76014"/>
                </a:lnTo>
                <a:lnTo>
                  <a:pt x="112681" y="67810"/>
                </a:lnTo>
                <a:close/>
                <a:moveTo>
                  <a:pt x="129760" y="67810"/>
                </a:moveTo>
                <a:lnTo>
                  <a:pt x="129760" y="76014"/>
                </a:lnTo>
                <a:lnTo>
                  <a:pt x="121332" y="76014"/>
                </a:lnTo>
                <a:lnTo>
                  <a:pt x="121332" y="67810"/>
                </a:lnTo>
                <a:close/>
                <a:moveTo>
                  <a:pt x="138410" y="67810"/>
                </a:moveTo>
                <a:lnTo>
                  <a:pt x="138410" y="76014"/>
                </a:lnTo>
                <a:lnTo>
                  <a:pt x="129983" y="76014"/>
                </a:lnTo>
                <a:lnTo>
                  <a:pt x="129983" y="67810"/>
                </a:lnTo>
                <a:close/>
                <a:moveTo>
                  <a:pt x="147117" y="67810"/>
                </a:moveTo>
                <a:lnTo>
                  <a:pt x="147117" y="76014"/>
                </a:lnTo>
                <a:lnTo>
                  <a:pt x="138633" y="76014"/>
                </a:lnTo>
                <a:lnTo>
                  <a:pt x="138633" y="67810"/>
                </a:lnTo>
                <a:close/>
                <a:moveTo>
                  <a:pt x="155767" y="67810"/>
                </a:moveTo>
                <a:lnTo>
                  <a:pt x="155767" y="76014"/>
                </a:lnTo>
                <a:lnTo>
                  <a:pt x="147340" y="76014"/>
                </a:lnTo>
                <a:lnTo>
                  <a:pt x="147340" y="67810"/>
                </a:lnTo>
                <a:close/>
                <a:moveTo>
                  <a:pt x="164418" y="67810"/>
                </a:moveTo>
                <a:lnTo>
                  <a:pt x="164418" y="76014"/>
                </a:lnTo>
                <a:lnTo>
                  <a:pt x="155990" y="76014"/>
                </a:lnTo>
                <a:lnTo>
                  <a:pt x="155990" y="67810"/>
                </a:lnTo>
                <a:close/>
                <a:moveTo>
                  <a:pt x="173069" y="67810"/>
                </a:moveTo>
                <a:lnTo>
                  <a:pt x="173069" y="76014"/>
                </a:lnTo>
                <a:lnTo>
                  <a:pt x="164641" y="76014"/>
                </a:lnTo>
                <a:lnTo>
                  <a:pt x="164641" y="67810"/>
                </a:lnTo>
                <a:close/>
                <a:moveTo>
                  <a:pt x="181719" y="67810"/>
                </a:moveTo>
                <a:lnTo>
                  <a:pt x="181719" y="76014"/>
                </a:lnTo>
                <a:lnTo>
                  <a:pt x="173292" y="76014"/>
                </a:lnTo>
                <a:lnTo>
                  <a:pt x="173292" y="67810"/>
                </a:lnTo>
                <a:close/>
                <a:moveTo>
                  <a:pt x="190370" y="67810"/>
                </a:moveTo>
                <a:lnTo>
                  <a:pt x="190370" y="76014"/>
                </a:lnTo>
                <a:lnTo>
                  <a:pt x="181942" y="76014"/>
                </a:lnTo>
                <a:lnTo>
                  <a:pt x="181942" y="67810"/>
                </a:lnTo>
                <a:close/>
                <a:moveTo>
                  <a:pt x="199020" y="67810"/>
                </a:moveTo>
                <a:lnTo>
                  <a:pt x="199020" y="76014"/>
                </a:lnTo>
                <a:lnTo>
                  <a:pt x="190593" y="76014"/>
                </a:lnTo>
                <a:lnTo>
                  <a:pt x="190593" y="67810"/>
                </a:lnTo>
                <a:close/>
                <a:moveTo>
                  <a:pt x="207727" y="67810"/>
                </a:moveTo>
                <a:lnTo>
                  <a:pt x="207727" y="76014"/>
                </a:lnTo>
                <a:lnTo>
                  <a:pt x="199244" y="76014"/>
                </a:lnTo>
                <a:lnTo>
                  <a:pt x="199244" y="67810"/>
                </a:lnTo>
                <a:close/>
                <a:moveTo>
                  <a:pt x="216377" y="67810"/>
                </a:moveTo>
                <a:lnTo>
                  <a:pt x="216377" y="76014"/>
                </a:lnTo>
                <a:lnTo>
                  <a:pt x="207950" y="76014"/>
                </a:lnTo>
                <a:lnTo>
                  <a:pt x="207950" y="67810"/>
                </a:lnTo>
                <a:close/>
                <a:moveTo>
                  <a:pt x="225028" y="67810"/>
                </a:moveTo>
                <a:lnTo>
                  <a:pt x="225028" y="76014"/>
                </a:lnTo>
                <a:lnTo>
                  <a:pt x="216601" y="76014"/>
                </a:lnTo>
                <a:lnTo>
                  <a:pt x="216601" y="67810"/>
                </a:lnTo>
                <a:close/>
                <a:moveTo>
                  <a:pt x="233679" y="67810"/>
                </a:moveTo>
                <a:lnTo>
                  <a:pt x="233679" y="76014"/>
                </a:lnTo>
                <a:lnTo>
                  <a:pt x="225251" y="76014"/>
                </a:lnTo>
                <a:lnTo>
                  <a:pt x="225251" y="67810"/>
                </a:lnTo>
                <a:close/>
                <a:moveTo>
                  <a:pt x="242329" y="67810"/>
                </a:moveTo>
                <a:lnTo>
                  <a:pt x="242329" y="76014"/>
                </a:lnTo>
                <a:lnTo>
                  <a:pt x="233902" y="76014"/>
                </a:lnTo>
                <a:lnTo>
                  <a:pt x="233902" y="67810"/>
                </a:lnTo>
                <a:close/>
                <a:moveTo>
                  <a:pt x="250980" y="67810"/>
                </a:moveTo>
                <a:lnTo>
                  <a:pt x="250980" y="76014"/>
                </a:lnTo>
                <a:lnTo>
                  <a:pt x="242553" y="76014"/>
                </a:lnTo>
                <a:lnTo>
                  <a:pt x="242553" y="67810"/>
                </a:lnTo>
                <a:close/>
                <a:moveTo>
                  <a:pt x="259686" y="67810"/>
                </a:moveTo>
                <a:lnTo>
                  <a:pt x="259686" y="76014"/>
                </a:lnTo>
                <a:lnTo>
                  <a:pt x="251203" y="76014"/>
                </a:lnTo>
                <a:lnTo>
                  <a:pt x="251203" y="67810"/>
                </a:lnTo>
                <a:close/>
                <a:moveTo>
                  <a:pt x="268337" y="67810"/>
                </a:moveTo>
                <a:lnTo>
                  <a:pt x="268337" y="76014"/>
                </a:lnTo>
                <a:lnTo>
                  <a:pt x="259910" y="76014"/>
                </a:lnTo>
                <a:lnTo>
                  <a:pt x="259910" y="67810"/>
                </a:lnTo>
                <a:close/>
                <a:moveTo>
                  <a:pt x="276988" y="67810"/>
                </a:moveTo>
                <a:lnTo>
                  <a:pt x="276988" y="76014"/>
                </a:lnTo>
                <a:lnTo>
                  <a:pt x="268560" y="76014"/>
                </a:lnTo>
                <a:lnTo>
                  <a:pt x="268560" y="67810"/>
                </a:lnTo>
                <a:close/>
                <a:moveTo>
                  <a:pt x="17190" y="76237"/>
                </a:moveTo>
                <a:lnTo>
                  <a:pt x="17190" y="84497"/>
                </a:lnTo>
                <a:lnTo>
                  <a:pt x="8762" y="84497"/>
                </a:lnTo>
                <a:lnTo>
                  <a:pt x="8762" y="76237"/>
                </a:lnTo>
                <a:close/>
                <a:moveTo>
                  <a:pt x="25840" y="76237"/>
                </a:moveTo>
                <a:lnTo>
                  <a:pt x="25840" y="84497"/>
                </a:lnTo>
                <a:lnTo>
                  <a:pt x="17413" y="84497"/>
                </a:lnTo>
                <a:lnTo>
                  <a:pt x="17413" y="76237"/>
                </a:lnTo>
                <a:close/>
                <a:moveTo>
                  <a:pt x="34547" y="76237"/>
                </a:moveTo>
                <a:lnTo>
                  <a:pt x="34547" y="84497"/>
                </a:lnTo>
                <a:lnTo>
                  <a:pt x="26064" y="84497"/>
                </a:lnTo>
                <a:lnTo>
                  <a:pt x="26064" y="76237"/>
                </a:lnTo>
                <a:close/>
                <a:moveTo>
                  <a:pt x="43197" y="76237"/>
                </a:moveTo>
                <a:lnTo>
                  <a:pt x="43197" y="84497"/>
                </a:lnTo>
                <a:lnTo>
                  <a:pt x="34770" y="84497"/>
                </a:lnTo>
                <a:lnTo>
                  <a:pt x="34770" y="76237"/>
                </a:lnTo>
                <a:close/>
                <a:moveTo>
                  <a:pt x="51848" y="76237"/>
                </a:moveTo>
                <a:lnTo>
                  <a:pt x="51848" y="84497"/>
                </a:lnTo>
                <a:lnTo>
                  <a:pt x="43421" y="84497"/>
                </a:lnTo>
                <a:lnTo>
                  <a:pt x="43421" y="76237"/>
                </a:lnTo>
                <a:close/>
                <a:moveTo>
                  <a:pt x="60499" y="76237"/>
                </a:moveTo>
                <a:lnTo>
                  <a:pt x="60499" y="84497"/>
                </a:lnTo>
                <a:lnTo>
                  <a:pt x="52071" y="84497"/>
                </a:lnTo>
                <a:lnTo>
                  <a:pt x="52071" y="76237"/>
                </a:lnTo>
                <a:close/>
                <a:moveTo>
                  <a:pt x="69149" y="76237"/>
                </a:moveTo>
                <a:lnTo>
                  <a:pt x="69149" y="84497"/>
                </a:lnTo>
                <a:lnTo>
                  <a:pt x="60722" y="84497"/>
                </a:lnTo>
                <a:lnTo>
                  <a:pt x="60722" y="76237"/>
                </a:lnTo>
                <a:close/>
                <a:moveTo>
                  <a:pt x="77800" y="76237"/>
                </a:moveTo>
                <a:lnTo>
                  <a:pt x="77800" y="84497"/>
                </a:lnTo>
                <a:lnTo>
                  <a:pt x="69373" y="84497"/>
                </a:lnTo>
                <a:lnTo>
                  <a:pt x="69373" y="76237"/>
                </a:lnTo>
                <a:close/>
                <a:moveTo>
                  <a:pt x="86506" y="76237"/>
                </a:moveTo>
                <a:lnTo>
                  <a:pt x="86506" y="84497"/>
                </a:lnTo>
                <a:lnTo>
                  <a:pt x="78023" y="84497"/>
                </a:lnTo>
                <a:lnTo>
                  <a:pt x="78023" y="76237"/>
                </a:lnTo>
                <a:close/>
                <a:moveTo>
                  <a:pt x="95157" y="76237"/>
                </a:moveTo>
                <a:lnTo>
                  <a:pt x="95157" y="84497"/>
                </a:lnTo>
                <a:lnTo>
                  <a:pt x="86730" y="84497"/>
                </a:lnTo>
                <a:lnTo>
                  <a:pt x="86730" y="76237"/>
                </a:lnTo>
                <a:close/>
                <a:moveTo>
                  <a:pt x="103808" y="76237"/>
                </a:moveTo>
                <a:lnTo>
                  <a:pt x="103808" y="84497"/>
                </a:lnTo>
                <a:lnTo>
                  <a:pt x="95380" y="84497"/>
                </a:lnTo>
                <a:lnTo>
                  <a:pt x="95380" y="76237"/>
                </a:lnTo>
                <a:close/>
                <a:moveTo>
                  <a:pt x="112458" y="76237"/>
                </a:moveTo>
                <a:lnTo>
                  <a:pt x="112458" y="84497"/>
                </a:lnTo>
                <a:lnTo>
                  <a:pt x="104031" y="84497"/>
                </a:lnTo>
                <a:lnTo>
                  <a:pt x="104031" y="76237"/>
                </a:lnTo>
                <a:close/>
                <a:moveTo>
                  <a:pt x="121109" y="76237"/>
                </a:moveTo>
                <a:lnTo>
                  <a:pt x="121109" y="84497"/>
                </a:lnTo>
                <a:lnTo>
                  <a:pt x="112681" y="84497"/>
                </a:lnTo>
                <a:lnTo>
                  <a:pt x="112681" y="76237"/>
                </a:lnTo>
                <a:close/>
                <a:moveTo>
                  <a:pt x="129760" y="76237"/>
                </a:moveTo>
                <a:lnTo>
                  <a:pt x="129760" y="84497"/>
                </a:lnTo>
                <a:lnTo>
                  <a:pt x="121332" y="84497"/>
                </a:lnTo>
                <a:lnTo>
                  <a:pt x="121332" y="76237"/>
                </a:lnTo>
                <a:close/>
                <a:moveTo>
                  <a:pt x="138410" y="76237"/>
                </a:moveTo>
                <a:lnTo>
                  <a:pt x="138410" y="84497"/>
                </a:lnTo>
                <a:lnTo>
                  <a:pt x="129983" y="84497"/>
                </a:lnTo>
                <a:lnTo>
                  <a:pt x="129983" y="76237"/>
                </a:lnTo>
                <a:close/>
                <a:moveTo>
                  <a:pt x="147117" y="76237"/>
                </a:moveTo>
                <a:lnTo>
                  <a:pt x="147117" y="84497"/>
                </a:lnTo>
                <a:lnTo>
                  <a:pt x="138633" y="84497"/>
                </a:lnTo>
                <a:lnTo>
                  <a:pt x="138633" y="76237"/>
                </a:lnTo>
                <a:close/>
                <a:moveTo>
                  <a:pt x="155767" y="76237"/>
                </a:moveTo>
                <a:lnTo>
                  <a:pt x="155767" y="84497"/>
                </a:lnTo>
                <a:lnTo>
                  <a:pt x="147340" y="84497"/>
                </a:lnTo>
                <a:lnTo>
                  <a:pt x="147340" y="76237"/>
                </a:lnTo>
                <a:close/>
                <a:moveTo>
                  <a:pt x="164418" y="76237"/>
                </a:moveTo>
                <a:lnTo>
                  <a:pt x="164418" y="84497"/>
                </a:lnTo>
                <a:lnTo>
                  <a:pt x="155990" y="84497"/>
                </a:lnTo>
                <a:lnTo>
                  <a:pt x="155990" y="76237"/>
                </a:lnTo>
                <a:close/>
                <a:moveTo>
                  <a:pt x="173069" y="76237"/>
                </a:moveTo>
                <a:lnTo>
                  <a:pt x="173069" y="84497"/>
                </a:lnTo>
                <a:lnTo>
                  <a:pt x="164641" y="84497"/>
                </a:lnTo>
                <a:lnTo>
                  <a:pt x="164641" y="76237"/>
                </a:lnTo>
                <a:close/>
                <a:moveTo>
                  <a:pt x="181719" y="76237"/>
                </a:moveTo>
                <a:lnTo>
                  <a:pt x="181719" y="84497"/>
                </a:lnTo>
                <a:lnTo>
                  <a:pt x="173292" y="84497"/>
                </a:lnTo>
                <a:lnTo>
                  <a:pt x="173292" y="76237"/>
                </a:lnTo>
                <a:close/>
                <a:moveTo>
                  <a:pt x="190370" y="76237"/>
                </a:moveTo>
                <a:lnTo>
                  <a:pt x="190370" y="84497"/>
                </a:lnTo>
                <a:lnTo>
                  <a:pt x="181942" y="84497"/>
                </a:lnTo>
                <a:lnTo>
                  <a:pt x="181942" y="76237"/>
                </a:lnTo>
                <a:close/>
                <a:moveTo>
                  <a:pt x="199020" y="76237"/>
                </a:moveTo>
                <a:lnTo>
                  <a:pt x="199020" y="84497"/>
                </a:lnTo>
                <a:lnTo>
                  <a:pt x="190593" y="84497"/>
                </a:lnTo>
                <a:lnTo>
                  <a:pt x="190593" y="76237"/>
                </a:lnTo>
                <a:close/>
                <a:moveTo>
                  <a:pt x="207727" y="76237"/>
                </a:moveTo>
                <a:lnTo>
                  <a:pt x="207727" y="84497"/>
                </a:lnTo>
                <a:lnTo>
                  <a:pt x="199244" y="84497"/>
                </a:lnTo>
                <a:lnTo>
                  <a:pt x="199244" y="76237"/>
                </a:lnTo>
                <a:close/>
                <a:moveTo>
                  <a:pt x="216377" y="76237"/>
                </a:moveTo>
                <a:lnTo>
                  <a:pt x="216377" y="84497"/>
                </a:lnTo>
                <a:lnTo>
                  <a:pt x="207950" y="84497"/>
                </a:lnTo>
                <a:lnTo>
                  <a:pt x="207950" y="76237"/>
                </a:lnTo>
                <a:close/>
                <a:moveTo>
                  <a:pt x="225028" y="76237"/>
                </a:moveTo>
                <a:lnTo>
                  <a:pt x="225028" y="84497"/>
                </a:lnTo>
                <a:lnTo>
                  <a:pt x="216601" y="84497"/>
                </a:lnTo>
                <a:lnTo>
                  <a:pt x="216601" y="76237"/>
                </a:lnTo>
                <a:close/>
                <a:moveTo>
                  <a:pt x="233679" y="76237"/>
                </a:moveTo>
                <a:lnTo>
                  <a:pt x="233679" y="84497"/>
                </a:lnTo>
                <a:lnTo>
                  <a:pt x="225251" y="84497"/>
                </a:lnTo>
                <a:lnTo>
                  <a:pt x="225251" y="76237"/>
                </a:lnTo>
                <a:close/>
                <a:moveTo>
                  <a:pt x="242329" y="76237"/>
                </a:moveTo>
                <a:lnTo>
                  <a:pt x="242329" y="84497"/>
                </a:lnTo>
                <a:lnTo>
                  <a:pt x="233902" y="84497"/>
                </a:lnTo>
                <a:lnTo>
                  <a:pt x="233902" y="76237"/>
                </a:lnTo>
                <a:close/>
                <a:moveTo>
                  <a:pt x="250980" y="76237"/>
                </a:moveTo>
                <a:lnTo>
                  <a:pt x="250980" y="84497"/>
                </a:lnTo>
                <a:lnTo>
                  <a:pt x="242553" y="84497"/>
                </a:lnTo>
                <a:lnTo>
                  <a:pt x="242553" y="76237"/>
                </a:lnTo>
                <a:close/>
                <a:moveTo>
                  <a:pt x="259686" y="76237"/>
                </a:moveTo>
                <a:lnTo>
                  <a:pt x="259686" y="84497"/>
                </a:lnTo>
                <a:lnTo>
                  <a:pt x="251203" y="84497"/>
                </a:lnTo>
                <a:lnTo>
                  <a:pt x="251203" y="76237"/>
                </a:lnTo>
                <a:close/>
                <a:moveTo>
                  <a:pt x="268337" y="76237"/>
                </a:moveTo>
                <a:lnTo>
                  <a:pt x="268337" y="84497"/>
                </a:lnTo>
                <a:lnTo>
                  <a:pt x="259910" y="84497"/>
                </a:lnTo>
                <a:lnTo>
                  <a:pt x="259910" y="76237"/>
                </a:lnTo>
                <a:close/>
                <a:moveTo>
                  <a:pt x="276988" y="76237"/>
                </a:moveTo>
                <a:lnTo>
                  <a:pt x="276988" y="84497"/>
                </a:lnTo>
                <a:lnTo>
                  <a:pt x="268560" y="84497"/>
                </a:lnTo>
                <a:lnTo>
                  <a:pt x="268560" y="76237"/>
                </a:lnTo>
                <a:close/>
                <a:moveTo>
                  <a:pt x="17190" y="84720"/>
                </a:moveTo>
                <a:lnTo>
                  <a:pt x="17190" y="92924"/>
                </a:lnTo>
                <a:lnTo>
                  <a:pt x="8762" y="92924"/>
                </a:lnTo>
                <a:lnTo>
                  <a:pt x="8762" y="84720"/>
                </a:lnTo>
                <a:close/>
                <a:moveTo>
                  <a:pt x="25840" y="84720"/>
                </a:moveTo>
                <a:lnTo>
                  <a:pt x="25840" y="92924"/>
                </a:lnTo>
                <a:lnTo>
                  <a:pt x="17413" y="92924"/>
                </a:lnTo>
                <a:lnTo>
                  <a:pt x="17413" y="84720"/>
                </a:lnTo>
                <a:close/>
                <a:moveTo>
                  <a:pt x="34547" y="84720"/>
                </a:moveTo>
                <a:lnTo>
                  <a:pt x="34547" y="92924"/>
                </a:lnTo>
                <a:lnTo>
                  <a:pt x="26064" y="92924"/>
                </a:lnTo>
                <a:lnTo>
                  <a:pt x="26064" y="84720"/>
                </a:lnTo>
                <a:close/>
                <a:moveTo>
                  <a:pt x="43197" y="84720"/>
                </a:moveTo>
                <a:lnTo>
                  <a:pt x="43197" y="92924"/>
                </a:lnTo>
                <a:lnTo>
                  <a:pt x="34770" y="92924"/>
                </a:lnTo>
                <a:lnTo>
                  <a:pt x="34770" y="84720"/>
                </a:lnTo>
                <a:close/>
                <a:moveTo>
                  <a:pt x="51848" y="84720"/>
                </a:moveTo>
                <a:lnTo>
                  <a:pt x="51848" y="92924"/>
                </a:lnTo>
                <a:lnTo>
                  <a:pt x="43421" y="92924"/>
                </a:lnTo>
                <a:lnTo>
                  <a:pt x="43421" y="84720"/>
                </a:lnTo>
                <a:close/>
                <a:moveTo>
                  <a:pt x="60499" y="84720"/>
                </a:moveTo>
                <a:lnTo>
                  <a:pt x="60499" y="92924"/>
                </a:lnTo>
                <a:lnTo>
                  <a:pt x="52071" y="92924"/>
                </a:lnTo>
                <a:lnTo>
                  <a:pt x="52071" y="84720"/>
                </a:lnTo>
                <a:close/>
                <a:moveTo>
                  <a:pt x="69149" y="84720"/>
                </a:moveTo>
                <a:lnTo>
                  <a:pt x="69149" y="92924"/>
                </a:lnTo>
                <a:lnTo>
                  <a:pt x="60722" y="92924"/>
                </a:lnTo>
                <a:lnTo>
                  <a:pt x="60722" y="84720"/>
                </a:lnTo>
                <a:close/>
                <a:moveTo>
                  <a:pt x="77800" y="84720"/>
                </a:moveTo>
                <a:lnTo>
                  <a:pt x="77800" y="92924"/>
                </a:lnTo>
                <a:lnTo>
                  <a:pt x="69373" y="92924"/>
                </a:lnTo>
                <a:lnTo>
                  <a:pt x="69373" y="84720"/>
                </a:lnTo>
                <a:close/>
                <a:moveTo>
                  <a:pt x="86506" y="84720"/>
                </a:moveTo>
                <a:lnTo>
                  <a:pt x="86506" y="92924"/>
                </a:lnTo>
                <a:lnTo>
                  <a:pt x="78023" y="92924"/>
                </a:lnTo>
                <a:lnTo>
                  <a:pt x="78023" y="84720"/>
                </a:lnTo>
                <a:close/>
                <a:moveTo>
                  <a:pt x="95157" y="84720"/>
                </a:moveTo>
                <a:lnTo>
                  <a:pt x="95157" y="92924"/>
                </a:lnTo>
                <a:lnTo>
                  <a:pt x="86730" y="92924"/>
                </a:lnTo>
                <a:lnTo>
                  <a:pt x="86730" y="84720"/>
                </a:lnTo>
                <a:close/>
                <a:moveTo>
                  <a:pt x="103808" y="84720"/>
                </a:moveTo>
                <a:lnTo>
                  <a:pt x="103808" y="92924"/>
                </a:lnTo>
                <a:lnTo>
                  <a:pt x="95380" y="92924"/>
                </a:lnTo>
                <a:lnTo>
                  <a:pt x="95380" y="84720"/>
                </a:lnTo>
                <a:close/>
                <a:moveTo>
                  <a:pt x="112458" y="84720"/>
                </a:moveTo>
                <a:lnTo>
                  <a:pt x="112458" y="92924"/>
                </a:lnTo>
                <a:lnTo>
                  <a:pt x="104031" y="92924"/>
                </a:lnTo>
                <a:lnTo>
                  <a:pt x="104031" y="84720"/>
                </a:lnTo>
                <a:close/>
                <a:moveTo>
                  <a:pt x="121109" y="84720"/>
                </a:moveTo>
                <a:lnTo>
                  <a:pt x="121109" y="92924"/>
                </a:lnTo>
                <a:lnTo>
                  <a:pt x="112681" y="92924"/>
                </a:lnTo>
                <a:lnTo>
                  <a:pt x="112681" y="84720"/>
                </a:lnTo>
                <a:close/>
                <a:moveTo>
                  <a:pt x="129760" y="84720"/>
                </a:moveTo>
                <a:lnTo>
                  <a:pt x="129760" y="92924"/>
                </a:lnTo>
                <a:lnTo>
                  <a:pt x="121332" y="92924"/>
                </a:lnTo>
                <a:lnTo>
                  <a:pt x="121332" y="84720"/>
                </a:lnTo>
                <a:close/>
                <a:moveTo>
                  <a:pt x="138410" y="84720"/>
                </a:moveTo>
                <a:lnTo>
                  <a:pt x="138410" y="92924"/>
                </a:lnTo>
                <a:lnTo>
                  <a:pt x="129983" y="92924"/>
                </a:lnTo>
                <a:lnTo>
                  <a:pt x="129983" y="84720"/>
                </a:lnTo>
                <a:close/>
                <a:moveTo>
                  <a:pt x="147117" y="84720"/>
                </a:moveTo>
                <a:lnTo>
                  <a:pt x="147117" y="92924"/>
                </a:lnTo>
                <a:lnTo>
                  <a:pt x="138633" y="92924"/>
                </a:lnTo>
                <a:lnTo>
                  <a:pt x="138633" y="84720"/>
                </a:lnTo>
                <a:close/>
                <a:moveTo>
                  <a:pt x="155767" y="84720"/>
                </a:moveTo>
                <a:lnTo>
                  <a:pt x="155767" y="92924"/>
                </a:lnTo>
                <a:lnTo>
                  <a:pt x="147340" y="92924"/>
                </a:lnTo>
                <a:lnTo>
                  <a:pt x="147340" y="84720"/>
                </a:lnTo>
                <a:close/>
                <a:moveTo>
                  <a:pt x="164418" y="84720"/>
                </a:moveTo>
                <a:lnTo>
                  <a:pt x="164418" y="92924"/>
                </a:lnTo>
                <a:lnTo>
                  <a:pt x="155990" y="92924"/>
                </a:lnTo>
                <a:lnTo>
                  <a:pt x="155990" y="84720"/>
                </a:lnTo>
                <a:close/>
                <a:moveTo>
                  <a:pt x="173069" y="84720"/>
                </a:moveTo>
                <a:lnTo>
                  <a:pt x="173069" y="92924"/>
                </a:lnTo>
                <a:lnTo>
                  <a:pt x="164641" y="92924"/>
                </a:lnTo>
                <a:lnTo>
                  <a:pt x="164641" y="84720"/>
                </a:lnTo>
                <a:close/>
                <a:moveTo>
                  <a:pt x="181719" y="84720"/>
                </a:moveTo>
                <a:lnTo>
                  <a:pt x="181719" y="92924"/>
                </a:lnTo>
                <a:lnTo>
                  <a:pt x="173292" y="92924"/>
                </a:lnTo>
                <a:lnTo>
                  <a:pt x="173292" y="84720"/>
                </a:lnTo>
                <a:close/>
                <a:moveTo>
                  <a:pt x="190370" y="84720"/>
                </a:moveTo>
                <a:lnTo>
                  <a:pt x="190370" y="92924"/>
                </a:lnTo>
                <a:lnTo>
                  <a:pt x="181942" y="92924"/>
                </a:lnTo>
                <a:lnTo>
                  <a:pt x="181942" y="84720"/>
                </a:lnTo>
                <a:close/>
                <a:moveTo>
                  <a:pt x="199020" y="84720"/>
                </a:moveTo>
                <a:lnTo>
                  <a:pt x="199020" y="92924"/>
                </a:lnTo>
                <a:lnTo>
                  <a:pt x="190593" y="92924"/>
                </a:lnTo>
                <a:lnTo>
                  <a:pt x="190593" y="84720"/>
                </a:lnTo>
                <a:close/>
                <a:moveTo>
                  <a:pt x="207727" y="84720"/>
                </a:moveTo>
                <a:lnTo>
                  <a:pt x="207727" y="92924"/>
                </a:lnTo>
                <a:lnTo>
                  <a:pt x="199244" y="92924"/>
                </a:lnTo>
                <a:lnTo>
                  <a:pt x="199244" y="84720"/>
                </a:lnTo>
                <a:close/>
                <a:moveTo>
                  <a:pt x="216377" y="84720"/>
                </a:moveTo>
                <a:lnTo>
                  <a:pt x="216377" y="92924"/>
                </a:lnTo>
                <a:lnTo>
                  <a:pt x="207950" y="92924"/>
                </a:lnTo>
                <a:lnTo>
                  <a:pt x="207950" y="84720"/>
                </a:lnTo>
                <a:close/>
                <a:moveTo>
                  <a:pt x="225028" y="84720"/>
                </a:moveTo>
                <a:lnTo>
                  <a:pt x="225028" y="92924"/>
                </a:lnTo>
                <a:lnTo>
                  <a:pt x="216601" y="92924"/>
                </a:lnTo>
                <a:lnTo>
                  <a:pt x="216601" y="84720"/>
                </a:lnTo>
                <a:close/>
                <a:moveTo>
                  <a:pt x="233679" y="84720"/>
                </a:moveTo>
                <a:lnTo>
                  <a:pt x="233679" y="92924"/>
                </a:lnTo>
                <a:lnTo>
                  <a:pt x="225251" y="92924"/>
                </a:lnTo>
                <a:lnTo>
                  <a:pt x="225251" y="84720"/>
                </a:lnTo>
                <a:close/>
                <a:moveTo>
                  <a:pt x="242329" y="84720"/>
                </a:moveTo>
                <a:lnTo>
                  <a:pt x="242329" y="92924"/>
                </a:lnTo>
                <a:lnTo>
                  <a:pt x="233902" y="92924"/>
                </a:lnTo>
                <a:lnTo>
                  <a:pt x="233902" y="84720"/>
                </a:lnTo>
                <a:close/>
                <a:moveTo>
                  <a:pt x="250980" y="84720"/>
                </a:moveTo>
                <a:lnTo>
                  <a:pt x="250980" y="92924"/>
                </a:lnTo>
                <a:lnTo>
                  <a:pt x="242553" y="92924"/>
                </a:lnTo>
                <a:lnTo>
                  <a:pt x="242553" y="84720"/>
                </a:lnTo>
                <a:close/>
                <a:moveTo>
                  <a:pt x="259686" y="84720"/>
                </a:moveTo>
                <a:lnTo>
                  <a:pt x="259686" y="92924"/>
                </a:lnTo>
                <a:lnTo>
                  <a:pt x="251203" y="92924"/>
                </a:lnTo>
                <a:lnTo>
                  <a:pt x="251203" y="84720"/>
                </a:lnTo>
                <a:close/>
                <a:moveTo>
                  <a:pt x="268337" y="84720"/>
                </a:moveTo>
                <a:lnTo>
                  <a:pt x="268337" y="92924"/>
                </a:lnTo>
                <a:lnTo>
                  <a:pt x="259910" y="92924"/>
                </a:lnTo>
                <a:lnTo>
                  <a:pt x="259910" y="84720"/>
                </a:lnTo>
                <a:close/>
                <a:moveTo>
                  <a:pt x="276988" y="84720"/>
                </a:moveTo>
                <a:lnTo>
                  <a:pt x="276988" y="92924"/>
                </a:lnTo>
                <a:lnTo>
                  <a:pt x="268560" y="92924"/>
                </a:lnTo>
                <a:lnTo>
                  <a:pt x="268560" y="84720"/>
                </a:lnTo>
                <a:close/>
                <a:moveTo>
                  <a:pt x="17190" y="93148"/>
                </a:moveTo>
                <a:lnTo>
                  <a:pt x="17190" y="101408"/>
                </a:lnTo>
                <a:lnTo>
                  <a:pt x="8762" y="101408"/>
                </a:lnTo>
                <a:lnTo>
                  <a:pt x="8762" y="93148"/>
                </a:lnTo>
                <a:close/>
                <a:moveTo>
                  <a:pt x="25840" y="93148"/>
                </a:moveTo>
                <a:lnTo>
                  <a:pt x="25840" y="101408"/>
                </a:lnTo>
                <a:lnTo>
                  <a:pt x="17413" y="101408"/>
                </a:lnTo>
                <a:lnTo>
                  <a:pt x="17413" y="93148"/>
                </a:lnTo>
                <a:close/>
                <a:moveTo>
                  <a:pt x="34547" y="93148"/>
                </a:moveTo>
                <a:lnTo>
                  <a:pt x="34547" y="101408"/>
                </a:lnTo>
                <a:lnTo>
                  <a:pt x="26064" y="101408"/>
                </a:lnTo>
                <a:lnTo>
                  <a:pt x="26064" y="93148"/>
                </a:lnTo>
                <a:close/>
                <a:moveTo>
                  <a:pt x="43197" y="93148"/>
                </a:moveTo>
                <a:lnTo>
                  <a:pt x="43197" y="101408"/>
                </a:lnTo>
                <a:lnTo>
                  <a:pt x="34770" y="101408"/>
                </a:lnTo>
                <a:lnTo>
                  <a:pt x="34770" y="93148"/>
                </a:lnTo>
                <a:close/>
                <a:moveTo>
                  <a:pt x="51848" y="93148"/>
                </a:moveTo>
                <a:lnTo>
                  <a:pt x="51848" y="101408"/>
                </a:lnTo>
                <a:lnTo>
                  <a:pt x="43421" y="101408"/>
                </a:lnTo>
                <a:lnTo>
                  <a:pt x="43421" y="93148"/>
                </a:lnTo>
                <a:close/>
                <a:moveTo>
                  <a:pt x="60499" y="93148"/>
                </a:moveTo>
                <a:lnTo>
                  <a:pt x="60499" y="101408"/>
                </a:lnTo>
                <a:lnTo>
                  <a:pt x="52071" y="101408"/>
                </a:lnTo>
                <a:lnTo>
                  <a:pt x="52071" y="93148"/>
                </a:lnTo>
                <a:close/>
                <a:moveTo>
                  <a:pt x="69149" y="93148"/>
                </a:moveTo>
                <a:lnTo>
                  <a:pt x="69149" y="101408"/>
                </a:lnTo>
                <a:lnTo>
                  <a:pt x="60722" y="101408"/>
                </a:lnTo>
                <a:lnTo>
                  <a:pt x="60722" y="93148"/>
                </a:lnTo>
                <a:close/>
                <a:moveTo>
                  <a:pt x="77800" y="93148"/>
                </a:moveTo>
                <a:lnTo>
                  <a:pt x="77800" y="101408"/>
                </a:lnTo>
                <a:lnTo>
                  <a:pt x="69373" y="101408"/>
                </a:lnTo>
                <a:lnTo>
                  <a:pt x="69373" y="93148"/>
                </a:lnTo>
                <a:close/>
                <a:moveTo>
                  <a:pt x="86506" y="93148"/>
                </a:moveTo>
                <a:lnTo>
                  <a:pt x="86506" y="101408"/>
                </a:lnTo>
                <a:lnTo>
                  <a:pt x="78023" y="101408"/>
                </a:lnTo>
                <a:lnTo>
                  <a:pt x="78023" y="93148"/>
                </a:lnTo>
                <a:close/>
                <a:moveTo>
                  <a:pt x="95157" y="93148"/>
                </a:moveTo>
                <a:lnTo>
                  <a:pt x="95157" y="101408"/>
                </a:lnTo>
                <a:lnTo>
                  <a:pt x="86730" y="101408"/>
                </a:lnTo>
                <a:lnTo>
                  <a:pt x="86730" y="93148"/>
                </a:lnTo>
                <a:close/>
                <a:moveTo>
                  <a:pt x="103808" y="93148"/>
                </a:moveTo>
                <a:lnTo>
                  <a:pt x="103808" y="101408"/>
                </a:lnTo>
                <a:lnTo>
                  <a:pt x="95380" y="101408"/>
                </a:lnTo>
                <a:lnTo>
                  <a:pt x="95380" y="93148"/>
                </a:lnTo>
                <a:close/>
                <a:moveTo>
                  <a:pt x="112458" y="93148"/>
                </a:moveTo>
                <a:lnTo>
                  <a:pt x="112458" y="101408"/>
                </a:lnTo>
                <a:lnTo>
                  <a:pt x="104031" y="101408"/>
                </a:lnTo>
                <a:lnTo>
                  <a:pt x="104031" y="93148"/>
                </a:lnTo>
                <a:close/>
                <a:moveTo>
                  <a:pt x="121109" y="93148"/>
                </a:moveTo>
                <a:lnTo>
                  <a:pt x="121109" y="101408"/>
                </a:lnTo>
                <a:lnTo>
                  <a:pt x="112681" y="101408"/>
                </a:lnTo>
                <a:lnTo>
                  <a:pt x="112681" y="93148"/>
                </a:lnTo>
                <a:close/>
                <a:moveTo>
                  <a:pt x="129760" y="93148"/>
                </a:moveTo>
                <a:lnTo>
                  <a:pt x="129760" y="101408"/>
                </a:lnTo>
                <a:lnTo>
                  <a:pt x="121332" y="101408"/>
                </a:lnTo>
                <a:lnTo>
                  <a:pt x="121332" y="93148"/>
                </a:lnTo>
                <a:close/>
                <a:moveTo>
                  <a:pt x="138410" y="93148"/>
                </a:moveTo>
                <a:lnTo>
                  <a:pt x="138410" y="101408"/>
                </a:lnTo>
                <a:lnTo>
                  <a:pt x="129983" y="101408"/>
                </a:lnTo>
                <a:lnTo>
                  <a:pt x="129983" y="93148"/>
                </a:lnTo>
                <a:close/>
                <a:moveTo>
                  <a:pt x="147117" y="93148"/>
                </a:moveTo>
                <a:lnTo>
                  <a:pt x="147117" y="101408"/>
                </a:lnTo>
                <a:lnTo>
                  <a:pt x="138633" y="101408"/>
                </a:lnTo>
                <a:lnTo>
                  <a:pt x="138633" y="93148"/>
                </a:lnTo>
                <a:close/>
                <a:moveTo>
                  <a:pt x="155767" y="93148"/>
                </a:moveTo>
                <a:lnTo>
                  <a:pt x="155767" y="101408"/>
                </a:lnTo>
                <a:lnTo>
                  <a:pt x="147340" y="101408"/>
                </a:lnTo>
                <a:lnTo>
                  <a:pt x="147340" y="93148"/>
                </a:lnTo>
                <a:close/>
                <a:moveTo>
                  <a:pt x="164418" y="93148"/>
                </a:moveTo>
                <a:lnTo>
                  <a:pt x="164418" y="101408"/>
                </a:lnTo>
                <a:lnTo>
                  <a:pt x="155990" y="101408"/>
                </a:lnTo>
                <a:lnTo>
                  <a:pt x="155990" y="93148"/>
                </a:lnTo>
                <a:close/>
                <a:moveTo>
                  <a:pt x="173069" y="93148"/>
                </a:moveTo>
                <a:lnTo>
                  <a:pt x="173069" y="101408"/>
                </a:lnTo>
                <a:lnTo>
                  <a:pt x="164641" y="101408"/>
                </a:lnTo>
                <a:lnTo>
                  <a:pt x="164641" y="93148"/>
                </a:lnTo>
                <a:close/>
                <a:moveTo>
                  <a:pt x="181719" y="93148"/>
                </a:moveTo>
                <a:lnTo>
                  <a:pt x="181719" y="101408"/>
                </a:lnTo>
                <a:lnTo>
                  <a:pt x="173292" y="101408"/>
                </a:lnTo>
                <a:lnTo>
                  <a:pt x="173292" y="93148"/>
                </a:lnTo>
                <a:close/>
                <a:moveTo>
                  <a:pt x="190370" y="93148"/>
                </a:moveTo>
                <a:lnTo>
                  <a:pt x="190370" y="101408"/>
                </a:lnTo>
                <a:lnTo>
                  <a:pt x="181942" y="101408"/>
                </a:lnTo>
                <a:lnTo>
                  <a:pt x="181942" y="93148"/>
                </a:lnTo>
                <a:close/>
                <a:moveTo>
                  <a:pt x="199020" y="93148"/>
                </a:moveTo>
                <a:lnTo>
                  <a:pt x="199020" y="101408"/>
                </a:lnTo>
                <a:lnTo>
                  <a:pt x="190593" y="101408"/>
                </a:lnTo>
                <a:lnTo>
                  <a:pt x="190593" y="93148"/>
                </a:lnTo>
                <a:close/>
                <a:moveTo>
                  <a:pt x="207727" y="93148"/>
                </a:moveTo>
                <a:lnTo>
                  <a:pt x="207727" y="101408"/>
                </a:lnTo>
                <a:lnTo>
                  <a:pt x="199244" y="101408"/>
                </a:lnTo>
                <a:lnTo>
                  <a:pt x="199244" y="93148"/>
                </a:lnTo>
                <a:close/>
                <a:moveTo>
                  <a:pt x="216377" y="93148"/>
                </a:moveTo>
                <a:lnTo>
                  <a:pt x="216377" y="101408"/>
                </a:lnTo>
                <a:lnTo>
                  <a:pt x="207950" y="101408"/>
                </a:lnTo>
                <a:lnTo>
                  <a:pt x="207950" y="93148"/>
                </a:lnTo>
                <a:close/>
                <a:moveTo>
                  <a:pt x="225028" y="93148"/>
                </a:moveTo>
                <a:lnTo>
                  <a:pt x="225028" y="101408"/>
                </a:lnTo>
                <a:lnTo>
                  <a:pt x="216601" y="101408"/>
                </a:lnTo>
                <a:lnTo>
                  <a:pt x="216601" y="93148"/>
                </a:lnTo>
                <a:close/>
                <a:moveTo>
                  <a:pt x="233679" y="93148"/>
                </a:moveTo>
                <a:lnTo>
                  <a:pt x="233679" y="101408"/>
                </a:lnTo>
                <a:lnTo>
                  <a:pt x="225251" y="101408"/>
                </a:lnTo>
                <a:lnTo>
                  <a:pt x="225251" y="93148"/>
                </a:lnTo>
                <a:close/>
                <a:moveTo>
                  <a:pt x="242329" y="93148"/>
                </a:moveTo>
                <a:lnTo>
                  <a:pt x="242329" y="101408"/>
                </a:lnTo>
                <a:lnTo>
                  <a:pt x="233902" y="101408"/>
                </a:lnTo>
                <a:lnTo>
                  <a:pt x="233902" y="93148"/>
                </a:lnTo>
                <a:close/>
                <a:moveTo>
                  <a:pt x="250980" y="93148"/>
                </a:moveTo>
                <a:lnTo>
                  <a:pt x="250980" y="101408"/>
                </a:lnTo>
                <a:lnTo>
                  <a:pt x="242553" y="101408"/>
                </a:lnTo>
                <a:lnTo>
                  <a:pt x="242553" y="93148"/>
                </a:lnTo>
                <a:close/>
                <a:moveTo>
                  <a:pt x="259686" y="93148"/>
                </a:moveTo>
                <a:lnTo>
                  <a:pt x="259686" y="101408"/>
                </a:lnTo>
                <a:lnTo>
                  <a:pt x="251203" y="101408"/>
                </a:lnTo>
                <a:lnTo>
                  <a:pt x="251203" y="93148"/>
                </a:lnTo>
                <a:close/>
                <a:moveTo>
                  <a:pt x="268337" y="93148"/>
                </a:moveTo>
                <a:lnTo>
                  <a:pt x="268337" y="101408"/>
                </a:lnTo>
                <a:lnTo>
                  <a:pt x="259910" y="101408"/>
                </a:lnTo>
                <a:lnTo>
                  <a:pt x="259910" y="93148"/>
                </a:lnTo>
                <a:close/>
                <a:moveTo>
                  <a:pt x="276988" y="93148"/>
                </a:moveTo>
                <a:lnTo>
                  <a:pt x="276988" y="101408"/>
                </a:lnTo>
                <a:lnTo>
                  <a:pt x="268560" y="101408"/>
                </a:lnTo>
                <a:lnTo>
                  <a:pt x="268560" y="93148"/>
                </a:lnTo>
                <a:close/>
                <a:moveTo>
                  <a:pt x="17190" y="101631"/>
                </a:moveTo>
                <a:lnTo>
                  <a:pt x="17190" y="109891"/>
                </a:lnTo>
                <a:lnTo>
                  <a:pt x="8762" y="109891"/>
                </a:lnTo>
                <a:lnTo>
                  <a:pt x="8762" y="101631"/>
                </a:lnTo>
                <a:close/>
                <a:moveTo>
                  <a:pt x="25840" y="101631"/>
                </a:moveTo>
                <a:lnTo>
                  <a:pt x="25840" y="109891"/>
                </a:lnTo>
                <a:lnTo>
                  <a:pt x="17413" y="109891"/>
                </a:lnTo>
                <a:lnTo>
                  <a:pt x="17413" y="101631"/>
                </a:lnTo>
                <a:close/>
                <a:moveTo>
                  <a:pt x="34547" y="101631"/>
                </a:moveTo>
                <a:lnTo>
                  <a:pt x="34547" y="109891"/>
                </a:lnTo>
                <a:lnTo>
                  <a:pt x="26064" y="109891"/>
                </a:lnTo>
                <a:lnTo>
                  <a:pt x="26064" y="101631"/>
                </a:lnTo>
                <a:close/>
                <a:moveTo>
                  <a:pt x="43197" y="101631"/>
                </a:moveTo>
                <a:lnTo>
                  <a:pt x="43197" y="109891"/>
                </a:lnTo>
                <a:lnTo>
                  <a:pt x="34770" y="109891"/>
                </a:lnTo>
                <a:lnTo>
                  <a:pt x="34770" y="101631"/>
                </a:lnTo>
                <a:close/>
                <a:moveTo>
                  <a:pt x="51848" y="101631"/>
                </a:moveTo>
                <a:lnTo>
                  <a:pt x="51848" y="109891"/>
                </a:lnTo>
                <a:lnTo>
                  <a:pt x="43421" y="109891"/>
                </a:lnTo>
                <a:lnTo>
                  <a:pt x="43421" y="101631"/>
                </a:lnTo>
                <a:close/>
                <a:moveTo>
                  <a:pt x="60499" y="101631"/>
                </a:moveTo>
                <a:lnTo>
                  <a:pt x="60499" y="109891"/>
                </a:lnTo>
                <a:lnTo>
                  <a:pt x="52071" y="109891"/>
                </a:lnTo>
                <a:lnTo>
                  <a:pt x="52071" y="101631"/>
                </a:lnTo>
                <a:close/>
                <a:moveTo>
                  <a:pt x="69149" y="101631"/>
                </a:moveTo>
                <a:lnTo>
                  <a:pt x="69149" y="109891"/>
                </a:lnTo>
                <a:lnTo>
                  <a:pt x="60722" y="109891"/>
                </a:lnTo>
                <a:lnTo>
                  <a:pt x="60722" y="101631"/>
                </a:lnTo>
                <a:close/>
                <a:moveTo>
                  <a:pt x="77800" y="101631"/>
                </a:moveTo>
                <a:lnTo>
                  <a:pt x="77800" y="109891"/>
                </a:lnTo>
                <a:lnTo>
                  <a:pt x="69373" y="109891"/>
                </a:lnTo>
                <a:lnTo>
                  <a:pt x="69373" y="101631"/>
                </a:lnTo>
                <a:close/>
                <a:moveTo>
                  <a:pt x="86506" y="101631"/>
                </a:moveTo>
                <a:lnTo>
                  <a:pt x="86506" y="109891"/>
                </a:lnTo>
                <a:lnTo>
                  <a:pt x="78023" y="109891"/>
                </a:lnTo>
                <a:lnTo>
                  <a:pt x="78023" y="101631"/>
                </a:lnTo>
                <a:close/>
                <a:moveTo>
                  <a:pt x="95157" y="101631"/>
                </a:moveTo>
                <a:lnTo>
                  <a:pt x="95157" y="109891"/>
                </a:lnTo>
                <a:lnTo>
                  <a:pt x="86730" y="109891"/>
                </a:lnTo>
                <a:lnTo>
                  <a:pt x="86730" y="101631"/>
                </a:lnTo>
                <a:close/>
                <a:moveTo>
                  <a:pt x="103808" y="101631"/>
                </a:moveTo>
                <a:lnTo>
                  <a:pt x="103808" y="109891"/>
                </a:lnTo>
                <a:lnTo>
                  <a:pt x="95380" y="109891"/>
                </a:lnTo>
                <a:lnTo>
                  <a:pt x="95380" y="101631"/>
                </a:lnTo>
                <a:close/>
                <a:moveTo>
                  <a:pt x="112458" y="101631"/>
                </a:moveTo>
                <a:lnTo>
                  <a:pt x="112458" y="109891"/>
                </a:lnTo>
                <a:lnTo>
                  <a:pt x="104031" y="109891"/>
                </a:lnTo>
                <a:lnTo>
                  <a:pt x="104031" y="101631"/>
                </a:lnTo>
                <a:close/>
                <a:moveTo>
                  <a:pt x="121109" y="101631"/>
                </a:moveTo>
                <a:lnTo>
                  <a:pt x="121109" y="109891"/>
                </a:lnTo>
                <a:lnTo>
                  <a:pt x="112681" y="109891"/>
                </a:lnTo>
                <a:lnTo>
                  <a:pt x="112681" y="101631"/>
                </a:lnTo>
                <a:close/>
                <a:moveTo>
                  <a:pt x="129760" y="101631"/>
                </a:moveTo>
                <a:lnTo>
                  <a:pt x="129760" y="109891"/>
                </a:lnTo>
                <a:lnTo>
                  <a:pt x="121332" y="109891"/>
                </a:lnTo>
                <a:lnTo>
                  <a:pt x="121332" y="101631"/>
                </a:lnTo>
                <a:close/>
                <a:moveTo>
                  <a:pt x="138410" y="101631"/>
                </a:moveTo>
                <a:lnTo>
                  <a:pt x="138410" y="109891"/>
                </a:lnTo>
                <a:lnTo>
                  <a:pt x="129983" y="109891"/>
                </a:lnTo>
                <a:lnTo>
                  <a:pt x="129983" y="101631"/>
                </a:lnTo>
                <a:close/>
                <a:moveTo>
                  <a:pt x="147117" y="101631"/>
                </a:moveTo>
                <a:lnTo>
                  <a:pt x="147117" y="109891"/>
                </a:lnTo>
                <a:lnTo>
                  <a:pt x="138633" y="109891"/>
                </a:lnTo>
                <a:lnTo>
                  <a:pt x="138633" y="101631"/>
                </a:lnTo>
                <a:close/>
                <a:moveTo>
                  <a:pt x="155767" y="101631"/>
                </a:moveTo>
                <a:lnTo>
                  <a:pt x="155767" y="109891"/>
                </a:lnTo>
                <a:lnTo>
                  <a:pt x="147340" y="109891"/>
                </a:lnTo>
                <a:lnTo>
                  <a:pt x="147340" y="101631"/>
                </a:lnTo>
                <a:close/>
                <a:moveTo>
                  <a:pt x="164418" y="101631"/>
                </a:moveTo>
                <a:lnTo>
                  <a:pt x="164418" y="109891"/>
                </a:lnTo>
                <a:lnTo>
                  <a:pt x="155990" y="109891"/>
                </a:lnTo>
                <a:lnTo>
                  <a:pt x="155990" y="101631"/>
                </a:lnTo>
                <a:close/>
                <a:moveTo>
                  <a:pt x="173069" y="101631"/>
                </a:moveTo>
                <a:lnTo>
                  <a:pt x="173069" y="109891"/>
                </a:lnTo>
                <a:lnTo>
                  <a:pt x="164641" y="109891"/>
                </a:lnTo>
                <a:lnTo>
                  <a:pt x="164641" y="101631"/>
                </a:lnTo>
                <a:close/>
                <a:moveTo>
                  <a:pt x="181719" y="101631"/>
                </a:moveTo>
                <a:lnTo>
                  <a:pt x="181719" y="109891"/>
                </a:lnTo>
                <a:lnTo>
                  <a:pt x="173292" y="109891"/>
                </a:lnTo>
                <a:lnTo>
                  <a:pt x="173292" y="101631"/>
                </a:lnTo>
                <a:close/>
                <a:moveTo>
                  <a:pt x="190370" y="101631"/>
                </a:moveTo>
                <a:lnTo>
                  <a:pt x="190370" y="109891"/>
                </a:lnTo>
                <a:lnTo>
                  <a:pt x="181942" y="109891"/>
                </a:lnTo>
                <a:lnTo>
                  <a:pt x="181942" y="101631"/>
                </a:lnTo>
                <a:close/>
                <a:moveTo>
                  <a:pt x="199020" y="101631"/>
                </a:moveTo>
                <a:lnTo>
                  <a:pt x="199020" y="109891"/>
                </a:lnTo>
                <a:lnTo>
                  <a:pt x="190593" y="109891"/>
                </a:lnTo>
                <a:lnTo>
                  <a:pt x="190593" y="101631"/>
                </a:lnTo>
                <a:close/>
                <a:moveTo>
                  <a:pt x="207727" y="101631"/>
                </a:moveTo>
                <a:lnTo>
                  <a:pt x="207727" y="109891"/>
                </a:lnTo>
                <a:lnTo>
                  <a:pt x="199244" y="109891"/>
                </a:lnTo>
                <a:lnTo>
                  <a:pt x="199244" y="101631"/>
                </a:lnTo>
                <a:close/>
                <a:moveTo>
                  <a:pt x="216377" y="101631"/>
                </a:moveTo>
                <a:lnTo>
                  <a:pt x="216377" y="109891"/>
                </a:lnTo>
                <a:lnTo>
                  <a:pt x="207950" y="109891"/>
                </a:lnTo>
                <a:lnTo>
                  <a:pt x="207950" y="101631"/>
                </a:lnTo>
                <a:close/>
                <a:moveTo>
                  <a:pt x="225028" y="101631"/>
                </a:moveTo>
                <a:lnTo>
                  <a:pt x="225028" y="109891"/>
                </a:lnTo>
                <a:lnTo>
                  <a:pt x="216601" y="109891"/>
                </a:lnTo>
                <a:lnTo>
                  <a:pt x="216601" y="101631"/>
                </a:lnTo>
                <a:close/>
                <a:moveTo>
                  <a:pt x="233679" y="101631"/>
                </a:moveTo>
                <a:lnTo>
                  <a:pt x="233679" y="109891"/>
                </a:lnTo>
                <a:lnTo>
                  <a:pt x="225251" y="109891"/>
                </a:lnTo>
                <a:lnTo>
                  <a:pt x="225251" y="101631"/>
                </a:lnTo>
                <a:close/>
                <a:moveTo>
                  <a:pt x="242329" y="101631"/>
                </a:moveTo>
                <a:lnTo>
                  <a:pt x="242329" y="109891"/>
                </a:lnTo>
                <a:lnTo>
                  <a:pt x="233902" y="109891"/>
                </a:lnTo>
                <a:lnTo>
                  <a:pt x="233902" y="101631"/>
                </a:lnTo>
                <a:close/>
                <a:moveTo>
                  <a:pt x="250980" y="101631"/>
                </a:moveTo>
                <a:lnTo>
                  <a:pt x="250980" y="109891"/>
                </a:lnTo>
                <a:lnTo>
                  <a:pt x="242553" y="109891"/>
                </a:lnTo>
                <a:lnTo>
                  <a:pt x="242553" y="101631"/>
                </a:lnTo>
                <a:close/>
                <a:moveTo>
                  <a:pt x="259686" y="101631"/>
                </a:moveTo>
                <a:lnTo>
                  <a:pt x="259686" y="109891"/>
                </a:lnTo>
                <a:lnTo>
                  <a:pt x="251203" y="109891"/>
                </a:lnTo>
                <a:lnTo>
                  <a:pt x="251203" y="101631"/>
                </a:lnTo>
                <a:close/>
                <a:moveTo>
                  <a:pt x="268337" y="101631"/>
                </a:moveTo>
                <a:lnTo>
                  <a:pt x="268337" y="109891"/>
                </a:lnTo>
                <a:lnTo>
                  <a:pt x="259910" y="109891"/>
                </a:lnTo>
                <a:lnTo>
                  <a:pt x="259910" y="101631"/>
                </a:lnTo>
                <a:close/>
                <a:moveTo>
                  <a:pt x="276988" y="101631"/>
                </a:moveTo>
                <a:lnTo>
                  <a:pt x="276988" y="109891"/>
                </a:lnTo>
                <a:lnTo>
                  <a:pt x="268560" y="109891"/>
                </a:lnTo>
                <a:lnTo>
                  <a:pt x="268560" y="101631"/>
                </a:lnTo>
                <a:close/>
                <a:moveTo>
                  <a:pt x="17190" y="110114"/>
                </a:moveTo>
                <a:lnTo>
                  <a:pt x="17190" y="118318"/>
                </a:lnTo>
                <a:lnTo>
                  <a:pt x="8762" y="118318"/>
                </a:lnTo>
                <a:lnTo>
                  <a:pt x="8762" y="110114"/>
                </a:lnTo>
                <a:close/>
                <a:moveTo>
                  <a:pt x="25840" y="110114"/>
                </a:moveTo>
                <a:lnTo>
                  <a:pt x="25840" y="118318"/>
                </a:lnTo>
                <a:lnTo>
                  <a:pt x="17413" y="118318"/>
                </a:lnTo>
                <a:lnTo>
                  <a:pt x="17413" y="110114"/>
                </a:lnTo>
                <a:close/>
                <a:moveTo>
                  <a:pt x="34547" y="110114"/>
                </a:moveTo>
                <a:lnTo>
                  <a:pt x="34547" y="118318"/>
                </a:lnTo>
                <a:lnTo>
                  <a:pt x="26064" y="118318"/>
                </a:lnTo>
                <a:lnTo>
                  <a:pt x="26064" y="110114"/>
                </a:lnTo>
                <a:close/>
                <a:moveTo>
                  <a:pt x="43197" y="110114"/>
                </a:moveTo>
                <a:lnTo>
                  <a:pt x="43197" y="118318"/>
                </a:lnTo>
                <a:lnTo>
                  <a:pt x="34770" y="118318"/>
                </a:lnTo>
                <a:lnTo>
                  <a:pt x="34770" y="110114"/>
                </a:lnTo>
                <a:close/>
                <a:moveTo>
                  <a:pt x="51848" y="110114"/>
                </a:moveTo>
                <a:lnTo>
                  <a:pt x="51848" y="118318"/>
                </a:lnTo>
                <a:lnTo>
                  <a:pt x="43421" y="118318"/>
                </a:lnTo>
                <a:lnTo>
                  <a:pt x="43421" y="110114"/>
                </a:lnTo>
                <a:close/>
                <a:moveTo>
                  <a:pt x="60499" y="110114"/>
                </a:moveTo>
                <a:lnTo>
                  <a:pt x="60499" y="118318"/>
                </a:lnTo>
                <a:lnTo>
                  <a:pt x="52071" y="118318"/>
                </a:lnTo>
                <a:lnTo>
                  <a:pt x="52071" y="110114"/>
                </a:lnTo>
                <a:close/>
                <a:moveTo>
                  <a:pt x="69149" y="110114"/>
                </a:moveTo>
                <a:lnTo>
                  <a:pt x="69149" y="118318"/>
                </a:lnTo>
                <a:lnTo>
                  <a:pt x="60722" y="118318"/>
                </a:lnTo>
                <a:lnTo>
                  <a:pt x="60722" y="110114"/>
                </a:lnTo>
                <a:close/>
                <a:moveTo>
                  <a:pt x="77800" y="110114"/>
                </a:moveTo>
                <a:lnTo>
                  <a:pt x="77800" y="118318"/>
                </a:lnTo>
                <a:lnTo>
                  <a:pt x="69373" y="118318"/>
                </a:lnTo>
                <a:lnTo>
                  <a:pt x="69373" y="110114"/>
                </a:lnTo>
                <a:close/>
                <a:moveTo>
                  <a:pt x="86506" y="110114"/>
                </a:moveTo>
                <a:lnTo>
                  <a:pt x="86506" y="118318"/>
                </a:lnTo>
                <a:lnTo>
                  <a:pt x="78023" y="118318"/>
                </a:lnTo>
                <a:lnTo>
                  <a:pt x="78023" y="110114"/>
                </a:lnTo>
                <a:close/>
                <a:moveTo>
                  <a:pt x="95157" y="110114"/>
                </a:moveTo>
                <a:lnTo>
                  <a:pt x="95157" y="118318"/>
                </a:lnTo>
                <a:lnTo>
                  <a:pt x="86730" y="118318"/>
                </a:lnTo>
                <a:lnTo>
                  <a:pt x="86730" y="110114"/>
                </a:lnTo>
                <a:close/>
                <a:moveTo>
                  <a:pt x="103808" y="110114"/>
                </a:moveTo>
                <a:lnTo>
                  <a:pt x="103808" y="118318"/>
                </a:lnTo>
                <a:lnTo>
                  <a:pt x="95380" y="118318"/>
                </a:lnTo>
                <a:lnTo>
                  <a:pt x="95380" y="110114"/>
                </a:lnTo>
                <a:close/>
                <a:moveTo>
                  <a:pt x="112458" y="110114"/>
                </a:moveTo>
                <a:lnTo>
                  <a:pt x="112458" y="118318"/>
                </a:lnTo>
                <a:lnTo>
                  <a:pt x="104031" y="118318"/>
                </a:lnTo>
                <a:lnTo>
                  <a:pt x="104031" y="110114"/>
                </a:lnTo>
                <a:close/>
                <a:moveTo>
                  <a:pt x="121109" y="110114"/>
                </a:moveTo>
                <a:lnTo>
                  <a:pt x="121109" y="118318"/>
                </a:lnTo>
                <a:lnTo>
                  <a:pt x="112681" y="118318"/>
                </a:lnTo>
                <a:lnTo>
                  <a:pt x="112681" y="110114"/>
                </a:lnTo>
                <a:close/>
                <a:moveTo>
                  <a:pt x="129760" y="110114"/>
                </a:moveTo>
                <a:lnTo>
                  <a:pt x="129760" y="118318"/>
                </a:lnTo>
                <a:lnTo>
                  <a:pt x="121332" y="118318"/>
                </a:lnTo>
                <a:lnTo>
                  <a:pt x="121332" y="110114"/>
                </a:lnTo>
                <a:close/>
                <a:moveTo>
                  <a:pt x="138410" y="110114"/>
                </a:moveTo>
                <a:lnTo>
                  <a:pt x="138410" y="118318"/>
                </a:lnTo>
                <a:lnTo>
                  <a:pt x="129983" y="118318"/>
                </a:lnTo>
                <a:lnTo>
                  <a:pt x="129983" y="110114"/>
                </a:lnTo>
                <a:close/>
                <a:moveTo>
                  <a:pt x="147117" y="110114"/>
                </a:moveTo>
                <a:lnTo>
                  <a:pt x="147117" y="118318"/>
                </a:lnTo>
                <a:lnTo>
                  <a:pt x="138633" y="118318"/>
                </a:lnTo>
                <a:lnTo>
                  <a:pt x="138633" y="110114"/>
                </a:lnTo>
                <a:close/>
                <a:moveTo>
                  <a:pt x="155767" y="110114"/>
                </a:moveTo>
                <a:lnTo>
                  <a:pt x="155767" y="118318"/>
                </a:lnTo>
                <a:lnTo>
                  <a:pt x="147340" y="118318"/>
                </a:lnTo>
                <a:lnTo>
                  <a:pt x="147340" y="110114"/>
                </a:lnTo>
                <a:close/>
                <a:moveTo>
                  <a:pt x="164418" y="110114"/>
                </a:moveTo>
                <a:lnTo>
                  <a:pt x="164418" y="118318"/>
                </a:lnTo>
                <a:lnTo>
                  <a:pt x="155990" y="118318"/>
                </a:lnTo>
                <a:lnTo>
                  <a:pt x="155990" y="110114"/>
                </a:lnTo>
                <a:close/>
                <a:moveTo>
                  <a:pt x="173069" y="110114"/>
                </a:moveTo>
                <a:lnTo>
                  <a:pt x="173069" y="118318"/>
                </a:lnTo>
                <a:lnTo>
                  <a:pt x="164641" y="118318"/>
                </a:lnTo>
                <a:lnTo>
                  <a:pt x="164641" y="110114"/>
                </a:lnTo>
                <a:close/>
                <a:moveTo>
                  <a:pt x="181719" y="110114"/>
                </a:moveTo>
                <a:lnTo>
                  <a:pt x="181719" y="118318"/>
                </a:lnTo>
                <a:lnTo>
                  <a:pt x="173292" y="118318"/>
                </a:lnTo>
                <a:lnTo>
                  <a:pt x="173292" y="110114"/>
                </a:lnTo>
                <a:close/>
                <a:moveTo>
                  <a:pt x="190370" y="110114"/>
                </a:moveTo>
                <a:lnTo>
                  <a:pt x="190370" y="118318"/>
                </a:lnTo>
                <a:lnTo>
                  <a:pt x="181942" y="118318"/>
                </a:lnTo>
                <a:lnTo>
                  <a:pt x="181942" y="110114"/>
                </a:lnTo>
                <a:close/>
                <a:moveTo>
                  <a:pt x="199020" y="110114"/>
                </a:moveTo>
                <a:lnTo>
                  <a:pt x="199020" y="118318"/>
                </a:lnTo>
                <a:lnTo>
                  <a:pt x="190593" y="118318"/>
                </a:lnTo>
                <a:lnTo>
                  <a:pt x="190593" y="110114"/>
                </a:lnTo>
                <a:close/>
                <a:moveTo>
                  <a:pt x="207727" y="110114"/>
                </a:moveTo>
                <a:lnTo>
                  <a:pt x="207727" y="118318"/>
                </a:lnTo>
                <a:lnTo>
                  <a:pt x="199244" y="118318"/>
                </a:lnTo>
                <a:lnTo>
                  <a:pt x="199244" y="110114"/>
                </a:lnTo>
                <a:close/>
                <a:moveTo>
                  <a:pt x="216377" y="110114"/>
                </a:moveTo>
                <a:lnTo>
                  <a:pt x="216377" y="118318"/>
                </a:lnTo>
                <a:lnTo>
                  <a:pt x="207950" y="118318"/>
                </a:lnTo>
                <a:lnTo>
                  <a:pt x="207950" y="110114"/>
                </a:lnTo>
                <a:close/>
                <a:moveTo>
                  <a:pt x="225028" y="110114"/>
                </a:moveTo>
                <a:lnTo>
                  <a:pt x="225028" y="118318"/>
                </a:lnTo>
                <a:lnTo>
                  <a:pt x="216601" y="118318"/>
                </a:lnTo>
                <a:lnTo>
                  <a:pt x="216601" y="110114"/>
                </a:lnTo>
                <a:close/>
                <a:moveTo>
                  <a:pt x="233679" y="110114"/>
                </a:moveTo>
                <a:lnTo>
                  <a:pt x="233679" y="118318"/>
                </a:lnTo>
                <a:lnTo>
                  <a:pt x="225251" y="118318"/>
                </a:lnTo>
                <a:lnTo>
                  <a:pt x="225251" y="110114"/>
                </a:lnTo>
                <a:close/>
                <a:moveTo>
                  <a:pt x="242329" y="110114"/>
                </a:moveTo>
                <a:lnTo>
                  <a:pt x="242329" y="118318"/>
                </a:lnTo>
                <a:lnTo>
                  <a:pt x="233902" y="118318"/>
                </a:lnTo>
                <a:lnTo>
                  <a:pt x="233902" y="110114"/>
                </a:lnTo>
                <a:close/>
                <a:moveTo>
                  <a:pt x="250980" y="110114"/>
                </a:moveTo>
                <a:lnTo>
                  <a:pt x="250980" y="118318"/>
                </a:lnTo>
                <a:lnTo>
                  <a:pt x="242553" y="118318"/>
                </a:lnTo>
                <a:lnTo>
                  <a:pt x="242553" y="110114"/>
                </a:lnTo>
                <a:close/>
                <a:moveTo>
                  <a:pt x="259686" y="110114"/>
                </a:moveTo>
                <a:lnTo>
                  <a:pt x="259686" y="118318"/>
                </a:lnTo>
                <a:lnTo>
                  <a:pt x="251203" y="118318"/>
                </a:lnTo>
                <a:lnTo>
                  <a:pt x="251203" y="110114"/>
                </a:lnTo>
                <a:close/>
                <a:moveTo>
                  <a:pt x="268337" y="110114"/>
                </a:moveTo>
                <a:lnTo>
                  <a:pt x="268337" y="118318"/>
                </a:lnTo>
                <a:lnTo>
                  <a:pt x="259910" y="118318"/>
                </a:lnTo>
                <a:lnTo>
                  <a:pt x="259910" y="110114"/>
                </a:lnTo>
                <a:close/>
                <a:moveTo>
                  <a:pt x="276988" y="110114"/>
                </a:moveTo>
                <a:lnTo>
                  <a:pt x="276988" y="118318"/>
                </a:lnTo>
                <a:lnTo>
                  <a:pt x="268560" y="118318"/>
                </a:lnTo>
                <a:lnTo>
                  <a:pt x="268560" y="110114"/>
                </a:lnTo>
                <a:close/>
                <a:moveTo>
                  <a:pt x="17190" y="118541"/>
                </a:moveTo>
                <a:lnTo>
                  <a:pt x="17190" y="126801"/>
                </a:lnTo>
                <a:lnTo>
                  <a:pt x="8762" y="126801"/>
                </a:lnTo>
                <a:lnTo>
                  <a:pt x="8762" y="118541"/>
                </a:lnTo>
                <a:close/>
                <a:moveTo>
                  <a:pt x="25840" y="118541"/>
                </a:moveTo>
                <a:lnTo>
                  <a:pt x="25840" y="126801"/>
                </a:lnTo>
                <a:lnTo>
                  <a:pt x="17413" y="126801"/>
                </a:lnTo>
                <a:lnTo>
                  <a:pt x="17413" y="118541"/>
                </a:lnTo>
                <a:close/>
                <a:moveTo>
                  <a:pt x="34547" y="118541"/>
                </a:moveTo>
                <a:lnTo>
                  <a:pt x="34547" y="126801"/>
                </a:lnTo>
                <a:lnTo>
                  <a:pt x="26064" y="126801"/>
                </a:lnTo>
                <a:lnTo>
                  <a:pt x="26064" y="118541"/>
                </a:lnTo>
                <a:close/>
                <a:moveTo>
                  <a:pt x="43197" y="118541"/>
                </a:moveTo>
                <a:lnTo>
                  <a:pt x="43197" y="126801"/>
                </a:lnTo>
                <a:lnTo>
                  <a:pt x="34770" y="126801"/>
                </a:lnTo>
                <a:lnTo>
                  <a:pt x="34770" y="118541"/>
                </a:lnTo>
                <a:close/>
                <a:moveTo>
                  <a:pt x="51848" y="118541"/>
                </a:moveTo>
                <a:lnTo>
                  <a:pt x="51848" y="126801"/>
                </a:lnTo>
                <a:lnTo>
                  <a:pt x="43421" y="126801"/>
                </a:lnTo>
                <a:lnTo>
                  <a:pt x="43421" y="118541"/>
                </a:lnTo>
                <a:close/>
                <a:moveTo>
                  <a:pt x="60499" y="118541"/>
                </a:moveTo>
                <a:lnTo>
                  <a:pt x="60499" y="126801"/>
                </a:lnTo>
                <a:lnTo>
                  <a:pt x="52071" y="126801"/>
                </a:lnTo>
                <a:lnTo>
                  <a:pt x="52071" y="118541"/>
                </a:lnTo>
                <a:close/>
                <a:moveTo>
                  <a:pt x="69149" y="118541"/>
                </a:moveTo>
                <a:lnTo>
                  <a:pt x="69149" y="126801"/>
                </a:lnTo>
                <a:lnTo>
                  <a:pt x="60722" y="126801"/>
                </a:lnTo>
                <a:lnTo>
                  <a:pt x="60722" y="118541"/>
                </a:lnTo>
                <a:close/>
                <a:moveTo>
                  <a:pt x="77800" y="118541"/>
                </a:moveTo>
                <a:lnTo>
                  <a:pt x="77800" y="126801"/>
                </a:lnTo>
                <a:lnTo>
                  <a:pt x="69373" y="126801"/>
                </a:lnTo>
                <a:lnTo>
                  <a:pt x="69373" y="118541"/>
                </a:lnTo>
                <a:close/>
                <a:moveTo>
                  <a:pt x="86506" y="118541"/>
                </a:moveTo>
                <a:lnTo>
                  <a:pt x="86506" y="126801"/>
                </a:lnTo>
                <a:lnTo>
                  <a:pt x="78023" y="126801"/>
                </a:lnTo>
                <a:lnTo>
                  <a:pt x="78023" y="118541"/>
                </a:lnTo>
                <a:close/>
                <a:moveTo>
                  <a:pt x="95157" y="118541"/>
                </a:moveTo>
                <a:lnTo>
                  <a:pt x="95157" y="126801"/>
                </a:lnTo>
                <a:lnTo>
                  <a:pt x="86730" y="126801"/>
                </a:lnTo>
                <a:lnTo>
                  <a:pt x="86730" y="118541"/>
                </a:lnTo>
                <a:close/>
                <a:moveTo>
                  <a:pt x="103808" y="118541"/>
                </a:moveTo>
                <a:lnTo>
                  <a:pt x="103808" y="126801"/>
                </a:lnTo>
                <a:lnTo>
                  <a:pt x="95380" y="126801"/>
                </a:lnTo>
                <a:lnTo>
                  <a:pt x="95380" y="118541"/>
                </a:lnTo>
                <a:close/>
                <a:moveTo>
                  <a:pt x="112458" y="118541"/>
                </a:moveTo>
                <a:lnTo>
                  <a:pt x="112458" y="126801"/>
                </a:lnTo>
                <a:lnTo>
                  <a:pt x="104031" y="126801"/>
                </a:lnTo>
                <a:lnTo>
                  <a:pt x="104031" y="118541"/>
                </a:lnTo>
                <a:close/>
                <a:moveTo>
                  <a:pt x="121109" y="118541"/>
                </a:moveTo>
                <a:lnTo>
                  <a:pt x="121109" y="126801"/>
                </a:lnTo>
                <a:lnTo>
                  <a:pt x="112681" y="126801"/>
                </a:lnTo>
                <a:lnTo>
                  <a:pt x="112681" y="118541"/>
                </a:lnTo>
                <a:close/>
                <a:moveTo>
                  <a:pt x="129760" y="118541"/>
                </a:moveTo>
                <a:lnTo>
                  <a:pt x="129760" y="126801"/>
                </a:lnTo>
                <a:lnTo>
                  <a:pt x="121332" y="126801"/>
                </a:lnTo>
                <a:lnTo>
                  <a:pt x="121332" y="118541"/>
                </a:lnTo>
                <a:close/>
                <a:moveTo>
                  <a:pt x="138410" y="118541"/>
                </a:moveTo>
                <a:lnTo>
                  <a:pt x="138410" y="126801"/>
                </a:lnTo>
                <a:lnTo>
                  <a:pt x="129983" y="126801"/>
                </a:lnTo>
                <a:lnTo>
                  <a:pt x="129983" y="118541"/>
                </a:lnTo>
                <a:close/>
                <a:moveTo>
                  <a:pt x="147117" y="118541"/>
                </a:moveTo>
                <a:lnTo>
                  <a:pt x="147117" y="126801"/>
                </a:lnTo>
                <a:lnTo>
                  <a:pt x="138633" y="126801"/>
                </a:lnTo>
                <a:lnTo>
                  <a:pt x="138633" y="118541"/>
                </a:lnTo>
                <a:close/>
                <a:moveTo>
                  <a:pt x="155767" y="118541"/>
                </a:moveTo>
                <a:lnTo>
                  <a:pt x="155767" y="126801"/>
                </a:lnTo>
                <a:lnTo>
                  <a:pt x="147340" y="126801"/>
                </a:lnTo>
                <a:lnTo>
                  <a:pt x="147340" y="118541"/>
                </a:lnTo>
                <a:close/>
                <a:moveTo>
                  <a:pt x="164418" y="118541"/>
                </a:moveTo>
                <a:lnTo>
                  <a:pt x="164418" y="126801"/>
                </a:lnTo>
                <a:lnTo>
                  <a:pt x="155990" y="126801"/>
                </a:lnTo>
                <a:lnTo>
                  <a:pt x="155990" y="118541"/>
                </a:lnTo>
                <a:close/>
                <a:moveTo>
                  <a:pt x="173069" y="118541"/>
                </a:moveTo>
                <a:lnTo>
                  <a:pt x="173069" y="126801"/>
                </a:lnTo>
                <a:lnTo>
                  <a:pt x="164641" y="126801"/>
                </a:lnTo>
                <a:lnTo>
                  <a:pt x="164641" y="118541"/>
                </a:lnTo>
                <a:close/>
                <a:moveTo>
                  <a:pt x="181719" y="118541"/>
                </a:moveTo>
                <a:lnTo>
                  <a:pt x="181719" y="126801"/>
                </a:lnTo>
                <a:lnTo>
                  <a:pt x="173292" y="126801"/>
                </a:lnTo>
                <a:lnTo>
                  <a:pt x="173292" y="118541"/>
                </a:lnTo>
                <a:close/>
                <a:moveTo>
                  <a:pt x="190370" y="118541"/>
                </a:moveTo>
                <a:lnTo>
                  <a:pt x="190370" y="126801"/>
                </a:lnTo>
                <a:lnTo>
                  <a:pt x="181942" y="126801"/>
                </a:lnTo>
                <a:lnTo>
                  <a:pt x="181942" y="118541"/>
                </a:lnTo>
                <a:close/>
                <a:moveTo>
                  <a:pt x="199020" y="118541"/>
                </a:moveTo>
                <a:lnTo>
                  <a:pt x="199020" y="126801"/>
                </a:lnTo>
                <a:lnTo>
                  <a:pt x="190593" y="126801"/>
                </a:lnTo>
                <a:lnTo>
                  <a:pt x="190593" y="118541"/>
                </a:lnTo>
                <a:close/>
                <a:moveTo>
                  <a:pt x="207727" y="118541"/>
                </a:moveTo>
                <a:lnTo>
                  <a:pt x="207727" y="126801"/>
                </a:lnTo>
                <a:lnTo>
                  <a:pt x="199244" y="126801"/>
                </a:lnTo>
                <a:lnTo>
                  <a:pt x="199244" y="118541"/>
                </a:lnTo>
                <a:close/>
                <a:moveTo>
                  <a:pt x="216377" y="118541"/>
                </a:moveTo>
                <a:lnTo>
                  <a:pt x="216377" y="126801"/>
                </a:lnTo>
                <a:lnTo>
                  <a:pt x="207950" y="126801"/>
                </a:lnTo>
                <a:lnTo>
                  <a:pt x="207950" y="118541"/>
                </a:lnTo>
                <a:close/>
                <a:moveTo>
                  <a:pt x="225028" y="118541"/>
                </a:moveTo>
                <a:lnTo>
                  <a:pt x="225028" y="126801"/>
                </a:lnTo>
                <a:lnTo>
                  <a:pt x="216601" y="126801"/>
                </a:lnTo>
                <a:lnTo>
                  <a:pt x="216601" y="118541"/>
                </a:lnTo>
                <a:close/>
                <a:moveTo>
                  <a:pt x="233679" y="118541"/>
                </a:moveTo>
                <a:lnTo>
                  <a:pt x="233679" y="126801"/>
                </a:lnTo>
                <a:lnTo>
                  <a:pt x="225251" y="126801"/>
                </a:lnTo>
                <a:lnTo>
                  <a:pt x="225251" y="118541"/>
                </a:lnTo>
                <a:close/>
                <a:moveTo>
                  <a:pt x="242329" y="118541"/>
                </a:moveTo>
                <a:lnTo>
                  <a:pt x="242329" y="126801"/>
                </a:lnTo>
                <a:lnTo>
                  <a:pt x="233902" y="126801"/>
                </a:lnTo>
                <a:lnTo>
                  <a:pt x="233902" y="118541"/>
                </a:lnTo>
                <a:close/>
                <a:moveTo>
                  <a:pt x="250980" y="118541"/>
                </a:moveTo>
                <a:lnTo>
                  <a:pt x="250980" y="126801"/>
                </a:lnTo>
                <a:lnTo>
                  <a:pt x="242553" y="126801"/>
                </a:lnTo>
                <a:lnTo>
                  <a:pt x="242553" y="118541"/>
                </a:lnTo>
                <a:close/>
                <a:moveTo>
                  <a:pt x="259686" y="118541"/>
                </a:moveTo>
                <a:lnTo>
                  <a:pt x="259686" y="126801"/>
                </a:lnTo>
                <a:lnTo>
                  <a:pt x="251203" y="126801"/>
                </a:lnTo>
                <a:lnTo>
                  <a:pt x="251203" y="118541"/>
                </a:lnTo>
                <a:close/>
                <a:moveTo>
                  <a:pt x="268337" y="118541"/>
                </a:moveTo>
                <a:lnTo>
                  <a:pt x="268337" y="126801"/>
                </a:lnTo>
                <a:lnTo>
                  <a:pt x="259910" y="126801"/>
                </a:lnTo>
                <a:lnTo>
                  <a:pt x="259910" y="118541"/>
                </a:lnTo>
                <a:close/>
                <a:moveTo>
                  <a:pt x="276988" y="118541"/>
                </a:moveTo>
                <a:lnTo>
                  <a:pt x="276988" y="126801"/>
                </a:lnTo>
                <a:lnTo>
                  <a:pt x="268560" y="126801"/>
                </a:lnTo>
                <a:lnTo>
                  <a:pt x="268560" y="118541"/>
                </a:lnTo>
                <a:close/>
                <a:moveTo>
                  <a:pt x="17190" y="127025"/>
                </a:moveTo>
                <a:lnTo>
                  <a:pt x="17190" y="135229"/>
                </a:lnTo>
                <a:lnTo>
                  <a:pt x="8762" y="135229"/>
                </a:lnTo>
                <a:lnTo>
                  <a:pt x="8762" y="127025"/>
                </a:lnTo>
                <a:close/>
                <a:moveTo>
                  <a:pt x="25840" y="127025"/>
                </a:moveTo>
                <a:lnTo>
                  <a:pt x="25840" y="135229"/>
                </a:lnTo>
                <a:lnTo>
                  <a:pt x="17413" y="135229"/>
                </a:lnTo>
                <a:lnTo>
                  <a:pt x="17413" y="127025"/>
                </a:lnTo>
                <a:close/>
                <a:moveTo>
                  <a:pt x="34547" y="127025"/>
                </a:moveTo>
                <a:lnTo>
                  <a:pt x="34547" y="135229"/>
                </a:lnTo>
                <a:lnTo>
                  <a:pt x="26064" y="135229"/>
                </a:lnTo>
                <a:lnTo>
                  <a:pt x="26064" y="127025"/>
                </a:lnTo>
                <a:close/>
                <a:moveTo>
                  <a:pt x="43197" y="127025"/>
                </a:moveTo>
                <a:lnTo>
                  <a:pt x="43197" y="135229"/>
                </a:lnTo>
                <a:lnTo>
                  <a:pt x="34770" y="135229"/>
                </a:lnTo>
                <a:lnTo>
                  <a:pt x="34770" y="127025"/>
                </a:lnTo>
                <a:close/>
                <a:moveTo>
                  <a:pt x="51848" y="127025"/>
                </a:moveTo>
                <a:lnTo>
                  <a:pt x="51848" y="135229"/>
                </a:lnTo>
                <a:lnTo>
                  <a:pt x="43421" y="135229"/>
                </a:lnTo>
                <a:lnTo>
                  <a:pt x="43421" y="127025"/>
                </a:lnTo>
                <a:close/>
                <a:moveTo>
                  <a:pt x="60499" y="127025"/>
                </a:moveTo>
                <a:lnTo>
                  <a:pt x="60499" y="135229"/>
                </a:lnTo>
                <a:lnTo>
                  <a:pt x="52071" y="135229"/>
                </a:lnTo>
                <a:lnTo>
                  <a:pt x="52071" y="127025"/>
                </a:lnTo>
                <a:close/>
                <a:moveTo>
                  <a:pt x="69149" y="127025"/>
                </a:moveTo>
                <a:lnTo>
                  <a:pt x="69149" y="135229"/>
                </a:lnTo>
                <a:lnTo>
                  <a:pt x="60722" y="135229"/>
                </a:lnTo>
                <a:lnTo>
                  <a:pt x="60722" y="127025"/>
                </a:lnTo>
                <a:close/>
                <a:moveTo>
                  <a:pt x="77800" y="127025"/>
                </a:moveTo>
                <a:lnTo>
                  <a:pt x="77800" y="135229"/>
                </a:lnTo>
                <a:lnTo>
                  <a:pt x="69373" y="135229"/>
                </a:lnTo>
                <a:lnTo>
                  <a:pt x="69373" y="127025"/>
                </a:lnTo>
                <a:close/>
                <a:moveTo>
                  <a:pt x="86506" y="127025"/>
                </a:moveTo>
                <a:lnTo>
                  <a:pt x="86506" y="135229"/>
                </a:lnTo>
                <a:lnTo>
                  <a:pt x="78023" y="135229"/>
                </a:lnTo>
                <a:lnTo>
                  <a:pt x="78023" y="127025"/>
                </a:lnTo>
                <a:close/>
                <a:moveTo>
                  <a:pt x="95157" y="127025"/>
                </a:moveTo>
                <a:lnTo>
                  <a:pt x="95157" y="135229"/>
                </a:lnTo>
                <a:lnTo>
                  <a:pt x="86730" y="135229"/>
                </a:lnTo>
                <a:lnTo>
                  <a:pt x="86730" y="127025"/>
                </a:lnTo>
                <a:close/>
                <a:moveTo>
                  <a:pt x="103808" y="127025"/>
                </a:moveTo>
                <a:lnTo>
                  <a:pt x="103808" y="135229"/>
                </a:lnTo>
                <a:lnTo>
                  <a:pt x="95380" y="135229"/>
                </a:lnTo>
                <a:lnTo>
                  <a:pt x="95380" y="127025"/>
                </a:lnTo>
                <a:close/>
                <a:moveTo>
                  <a:pt x="112458" y="127025"/>
                </a:moveTo>
                <a:lnTo>
                  <a:pt x="112458" y="135229"/>
                </a:lnTo>
                <a:lnTo>
                  <a:pt x="104031" y="135229"/>
                </a:lnTo>
                <a:lnTo>
                  <a:pt x="104031" y="127025"/>
                </a:lnTo>
                <a:close/>
                <a:moveTo>
                  <a:pt x="121109" y="127025"/>
                </a:moveTo>
                <a:lnTo>
                  <a:pt x="121109" y="135229"/>
                </a:lnTo>
                <a:lnTo>
                  <a:pt x="112681" y="135229"/>
                </a:lnTo>
                <a:lnTo>
                  <a:pt x="112681" y="127025"/>
                </a:lnTo>
                <a:close/>
                <a:moveTo>
                  <a:pt x="129760" y="127025"/>
                </a:moveTo>
                <a:lnTo>
                  <a:pt x="129760" y="135229"/>
                </a:lnTo>
                <a:lnTo>
                  <a:pt x="121332" y="135229"/>
                </a:lnTo>
                <a:lnTo>
                  <a:pt x="121332" y="127025"/>
                </a:lnTo>
                <a:close/>
                <a:moveTo>
                  <a:pt x="138410" y="127025"/>
                </a:moveTo>
                <a:lnTo>
                  <a:pt x="138410" y="135229"/>
                </a:lnTo>
                <a:lnTo>
                  <a:pt x="129983" y="135229"/>
                </a:lnTo>
                <a:lnTo>
                  <a:pt x="129983" y="127025"/>
                </a:lnTo>
                <a:close/>
                <a:moveTo>
                  <a:pt x="147117" y="127025"/>
                </a:moveTo>
                <a:lnTo>
                  <a:pt x="147117" y="135229"/>
                </a:lnTo>
                <a:lnTo>
                  <a:pt x="138633" y="135229"/>
                </a:lnTo>
                <a:lnTo>
                  <a:pt x="138633" y="127025"/>
                </a:lnTo>
                <a:close/>
                <a:moveTo>
                  <a:pt x="155767" y="127025"/>
                </a:moveTo>
                <a:lnTo>
                  <a:pt x="155767" y="135229"/>
                </a:lnTo>
                <a:lnTo>
                  <a:pt x="147340" y="135229"/>
                </a:lnTo>
                <a:lnTo>
                  <a:pt x="147340" y="127025"/>
                </a:lnTo>
                <a:close/>
                <a:moveTo>
                  <a:pt x="164418" y="127025"/>
                </a:moveTo>
                <a:lnTo>
                  <a:pt x="164418" y="135229"/>
                </a:lnTo>
                <a:lnTo>
                  <a:pt x="155990" y="135229"/>
                </a:lnTo>
                <a:lnTo>
                  <a:pt x="155990" y="127025"/>
                </a:lnTo>
                <a:close/>
                <a:moveTo>
                  <a:pt x="173069" y="127025"/>
                </a:moveTo>
                <a:lnTo>
                  <a:pt x="173069" y="135229"/>
                </a:lnTo>
                <a:lnTo>
                  <a:pt x="164641" y="135229"/>
                </a:lnTo>
                <a:lnTo>
                  <a:pt x="164641" y="127025"/>
                </a:lnTo>
                <a:close/>
                <a:moveTo>
                  <a:pt x="181719" y="127025"/>
                </a:moveTo>
                <a:lnTo>
                  <a:pt x="181719" y="135229"/>
                </a:lnTo>
                <a:lnTo>
                  <a:pt x="173292" y="135229"/>
                </a:lnTo>
                <a:lnTo>
                  <a:pt x="173292" y="127025"/>
                </a:lnTo>
                <a:close/>
                <a:moveTo>
                  <a:pt x="190370" y="127025"/>
                </a:moveTo>
                <a:lnTo>
                  <a:pt x="190370" y="135229"/>
                </a:lnTo>
                <a:lnTo>
                  <a:pt x="181942" y="135229"/>
                </a:lnTo>
                <a:lnTo>
                  <a:pt x="181942" y="127025"/>
                </a:lnTo>
                <a:close/>
                <a:moveTo>
                  <a:pt x="199020" y="127025"/>
                </a:moveTo>
                <a:lnTo>
                  <a:pt x="199020" y="135229"/>
                </a:lnTo>
                <a:lnTo>
                  <a:pt x="190593" y="135229"/>
                </a:lnTo>
                <a:lnTo>
                  <a:pt x="190593" y="127025"/>
                </a:lnTo>
                <a:close/>
                <a:moveTo>
                  <a:pt x="207727" y="127025"/>
                </a:moveTo>
                <a:lnTo>
                  <a:pt x="207727" y="135229"/>
                </a:lnTo>
                <a:lnTo>
                  <a:pt x="199244" y="135229"/>
                </a:lnTo>
                <a:lnTo>
                  <a:pt x="199244" y="127025"/>
                </a:lnTo>
                <a:close/>
                <a:moveTo>
                  <a:pt x="216377" y="127025"/>
                </a:moveTo>
                <a:lnTo>
                  <a:pt x="216377" y="135229"/>
                </a:lnTo>
                <a:lnTo>
                  <a:pt x="207950" y="135229"/>
                </a:lnTo>
                <a:lnTo>
                  <a:pt x="207950" y="127025"/>
                </a:lnTo>
                <a:close/>
                <a:moveTo>
                  <a:pt x="225028" y="127025"/>
                </a:moveTo>
                <a:lnTo>
                  <a:pt x="225028" y="135229"/>
                </a:lnTo>
                <a:lnTo>
                  <a:pt x="216601" y="135229"/>
                </a:lnTo>
                <a:lnTo>
                  <a:pt x="216601" y="127025"/>
                </a:lnTo>
                <a:close/>
                <a:moveTo>
                  <a:pt x="233679" y="127025"/>
                </a:moveTo>
                <a:lnTo>
                  <a:pt x="233679" y="135229"/>
                </a:lnTo>
                <a:lnTo>
                  <a:pt x="225251" y="135229"/>
                </a:lnTo>
                <a:lnTo>
                  <a:pt x="225251" y="127025"/>
                </a:lnTo>
                <a:close/>
                <a:moveTo>
                  <a:pt x="242329" y="127025"/>
                </a:moveTo>
                <a:lnTo>
                  <a:pt x="242329" y="135229"/>
                </a:lnTo>
                <a:lnTo>
                  <a:pt x="233902" y="135229"/>
                </a:lnTo>
                <a:lnTo>
                  <a:pt x="233902" y="127025"/>
                </a:lnTo>
                <a:close/>
                <a:moveTo>
                  <a:pt x="250980" y="127025"/>
                </a:moveTo>
                <a:lnTo>
                  <a:pt x="250980" y="135229"/>
                </a:lnTo>
                <a:lnTo>
                  <a:pt x="242553" y="135229"/>
                </a:lnTo>
                <a:lnTo>
                  <a:pt x="242553" y="127025"/>
                </a:lnTo>
                <a:close/>
                <a:moveTo>
                  <a:pt x="259686" y="127025"/>
                </a:moveTo>
                <a:lnTo>
                  <a:pt x="259686" y="135229"/>
                </a:lnTo>
                <a:lnTo>
                  <a:pt x="251203" y="135229"/>
                </a:lnTo>
                <a:lnTo>
                  <a:pt x="251203" y="127025"/>
                </a:lnTo>
                <a:close/>
                <a:moveTo>
                  <a:pt x="268337" y="127025"/>
                </a:moveTo>
                <a:lnTo>
                  <a:pt x="268337" y="135229"/>
                </a:lnTo>
                <a:lnTo>
                  <a:pt x="259910" y="135229"/>
                </a:lnTo>
                <a:lnTo>
                  <a:pt x="259910" y="127025"/>
                </a:lnTo>
                <a:close/>
                <a:moveTo>
                  <a:pt x="276988" y="127025"/>
                </a:moveTo>
                <a:lnTo>
                  <a:pt x="276988" y="135229"/>
                </a:lnTo>
                <a:lnTo>
                  <a:pt x="268560" y="135229"/>
                </a:lnTo>
                <a:lnTo>
                  <a:pt x="268560" y="127025"/>
                </a:lnTo>
                <a:close/>
                <a:moveTo>
                  <a:pt x="17190" y="135452"/>
                </a:moveTo>
                <a:lnTo>
                  <a:pt x="17190" y="143712"/>
                </a:lnTo>
                <a:lnTo>
                  <a:pt x="8762" y="143712"/>
                </a:lnTo>
                <a:lnTo>
                  <a:pt x="8762" y="135452"/>
                </a:lnTo>
                <a:close/>
                <a:moveTo>
                  <a:pt x="25840" y="135452"/>
                </a:moveTo>
                <a:lnTo>
                  <a:pt x="25840" y="143712"/>
                </a:lnTo>
                <a:lnTo>
                  <a:pt x="17413" y="143712"/>
                </a:lnTo>
                <a:lnTo>
                  <a:pt x="17413" y="135452"/>
                </a:lnTo>
                <a:close/>
                <a:moveTo>
                  <a:pt x="34547" y="135452"/>
                </a:moveTo>
                <a:lnTo>
                  <a:pt x="34547" y="143712"/>
                </a:lnTo>
                <a:lnTo>
                  <a:pt x="26064" y="143712"/>
                </a:lnTo>
                <a:lnTo>
                  <a:pt x="26064" y="135452"/>
                </a:lnTo>
                <a:close/>
                <a:moveTo>
                  <a:pt x="43197" y="135452"/>
                </a:moveTo>
                <a:lnTo>
                  <a:pt x="43197" y="143712"/>
                </a:lnTo>
                <a:lnTo>
                  <a:pt x="34770" y="143712"/>
                </a:lnTo>
                <a:lnTo>
                  <a:pt x="34770" y="135452"/>
                </a:lnTo>
                <a:close/>
                <a:moveTo>
                  <a:pt x="51848" y="135452"/>
                </a:moveTo>
                <a:lnTo>
                  <a:pt x="51848" y="143712"/>
                </a:lnTo>
                <a:lnTo>
                  <a:pt x="43421" y="143712"/>
                </a:lnTo>
                <a:lnTo>
                  <a:pt x="43421" y="135452"/>
                </a:lnTo>
                <a:close/>
                <a:moveTo>
                  <a:pt x="60499" y="135452"/>
                </a:moveTo>
                <a:lnTo>
                  <a:pt x="60499" y="143712"/>
                </a:lnTo>
                <a:lnTo>
                  <a:pt x="52071" y="143712"/>
                </a:lnTo>
                <a:lnTo>
                  <a:pt x="52071" y="135452"/>
                </a:lnTo>
                <a:close/>
                <a:moveTo>
                  <a:pt x="69149" y="135452"/>
                </a:moveTo>
                <a:lnTo>
                  <a:pt x="69149" y="143712"/>
                </a:lnTo>
                <a:lnTo>
                  <a:pt x="60722" y="143712"/>
                </a:lnTo>
                <a:lnTo>
                  <a:pt x="60722" y="135452"/>
                </a:lnTo>
                <a:close/>
                <a:moveTo>
                  <a:pt x="77800" y="135452"/>
                </a:moveTo>
                <a:lnTo>
                  <a:pt x="77800" y="143712"/>
                </a:lnTo>
                <a:lnTo>
                  <a:pt x="69373" y="143712"/>
                </a:lnTo>
                <a:lnTo>
                  <a:pt x="69373" y="135452"/>
                </a:lnTo>
                <a:close/>
                <a:moveTo>
                  <a:pt x="86506" y="135452"/>
                </a:moveTo>
                <a:lnTo>
                  <a:pt x="86506" y="143712"/>
                </a:lnTo>
                <a:lnTo>
                  <a:pt x="78023" y="143712"/>
                </a:lnTo>
                <a:lnTo>
                  <a:pt x="78023" y="135452"/>
                </a:lnTo>
                <a:close/>
                <a:moveTo>
                  <a:pt x="95157" y="135452"/>
                </a:moveTo>
                <a:lnTo>
                  <a:pt x="95157" y="143712"/>
                </a:lnTo>
                <a:lnTo>
                  <a:pt x="86730" y="143712"/>
                </a:lnTo>
                <a:lnTo>
                  <a:pt x="86730" y="135452"/>
                </a:lnTo>
                <a:close/>
                <a:moveTo>
                  <a:pt x="103808" y="135452"/>
                </a:moveTo>
                <a:lnTo>
                  <a:pt x="103808" y="143712"/>
                </a:lnTo>
                <a:lnTo>
                  <a:pt x="95380" y="143712"/>
                </a:lnTo>
                <a:lnTo>
                  <a:pt x="95380" y="135452"/>
                </a:lnTo>
                <a:close/>
                <a:moveTo>
                  <a:pt x="112458" y="135452"/>
                </a:moveTo>
                <a:lnTo>
                  <a:pt x="112458" y="143712"/>
                </a:lnTo>
                <a:lnTo>
                  <a:pt x="104031" y="143712"/>
                </a:lnTo>
                <a:lnTo>
                  <a:pt x="104031" y="135452"/>
                </a:lnTo>
                <a:close/>
                <a:moveTo>
                  <a:pt x="121109" y="135452"/>
                </a:moveTo>
                <a:lnTo>
                  <a:pt x="121109" y="143712"/>
                </a:lnTo>
                <a:lnTo>
                  <a:pt x="112681" y="143712"/>
                </a:lnTo>
                <a:lnTo>
                  <a:pt x="112681" y="135452"/>
                </a:lnTo>
                <a:close/>
                <a:moveTo>
                  <a:pt x="129760" y="135452"/>
                </a:moveTo>
                <a:lnTo>
                  <a:pt x="129760" y="143712"/>
                </a:lnTo>
                <a:lnTo>
                  <a:pt x="121332" y="143712"/>
                </a:lnTo>
                <a:lnTo>
                  <a:pt x="121332" y="135452"/>
                </a:lnTo>
                <a:close/>
                <a:moveTo>
                  <a:pt x="138410" y="135452"/>
                </a:moveTo>
                <a:lnTo>
                  <a:pt x="138410" y="143712"/>
                </a:lnTo>
                <a:lnTo>
                  <a:pt x="129983" y="143712"/>
                </a:lnTo>
                <a:lnTo>
                  <a:pt x="129983" y="135452"/>
                </a:lnTo>
                <a:close/>
                <a:moveTo>
                  <a:pt x="147117" y="135452"/>
                </a:moveTo>
                <a:lnTo>
                  <a:pt x="147117" y="143712"/>
                </a:lnTo>
                <a:lnTo>
                  <a:pt x="138633" y="143712"/>
                </a:lnTo>
                <a:lnTo>
                  <a:pt x="138633" y="135452"/>
                </a:lnTo>
                <a:close/>
                <a:moveTo>
                  <a:pt x="155767" y="135452"/>
                </a:moveTo>
                <a:lnTo>
                  <a:pt x="155767" y="143712"/>
                </a:lnTo>
                <a:lnTo>
                  <a:pt x="147340" y="143712"/>
                </a:lnTo>
                <a:lnTo>
                  <a:pt x="147340" y="135452"/>
                </a:lnTo>
                <a:close/>
                <a:moveTo>
                  <a:pt x="164418" y="135452"/>
                </a:moveTo>
                <a:lnTo>
                  <a:pt x="164418" y="143712"/>
                </a:lnTo>
                <a:lnTo>
                  <a:pt x="155990" y="143712"/>
                </a:lnTo>
                <a:lnTo>
                  <a:pt x="155990" y="135452"/>
                </a:lnTo>
                <a:close/>
                <a:moveTo>
                  <a:pt x="173069" y="135452"/>
                </a:moveTo>
                <a:lnTo>
                  <a:pt x="173069" y="143712"/>
                </a:lnTo>
                <a:lnTo>
                  <a:pt x="164641" y="143712"/>
                </a:lnTo>
                <a:lnTo>
                  <a:pt x="164641" y="135452"/>
                </a:lnTo>
                <a:close/>
                <a:moveTo>
                  <a:pt x="181719" y="135452"/>
                </a:moveTo>
                <a:lnTo>
                  <a:pt x="181719" y="143712"/>
                </a:lnTo>
                <a:lnTo>
                  <a:pt x="173292" y="143712"/>
                </a:lnTo>
                <a:lnTo>
                  <a:pt x="173292" y="135452"/>
                </a:lnTo>
                <a:close/>
                <a:moveTo>
                  <a:pt x="190370" y="135452"/>
                </a:moveTo>
                <a:lnTo>
                  <a:pt x="190370" y="143712"/>
                </a:lnTo>
                <a:lnTo>
                  <a:pt x="181942" y="143712"/>
                </a:lnTo>
                <a:lnTo>
                  <a:pt x="181942" y="135452"/>
                </a:lnTo>
                <a:close/>
                <a:moveTo>
                  <a:pt x="199020" y="135452"/>
                </a:moveTo>
                <a:lnTo>
                  <a:pt x="199020" y="143712"/>
                </a:lnTo>
                <a:lnTo>
                  <a:pt x="190593" y="143712"/>
                </a:lnTo>
                <a:lnTo>
                  <a:pt x="190593" y="135452"/>
                </a:lnTo>
                <a:close/>
                <a:moveTo>
                  <a:pt x="207727" y="135452"/>
                </a:moveTo>
                <a:lnTo>
                  <a:pt x="207727" y="143712"/>
                </a:lnTo>
                <a:lnTo>
                  <a:pt x="199244" y="143712"/>
                </a:lnTo>
                <a:lnTo>
                  <a:pt x="199244" y="135452"/>
                </a:lnTo>
                <a:close/>
                <a:moveTo>
                  <a:pt x="216377" y="135452"/>
                </a:moveTo>
                <a:lnTo>
                  <a:pt x="216377" y="143712"/>
                </a:lnTo>
                <a:lnTo>
                  <a:pt x="207950" y="143712"/>
                </a:lnTo>
                <a:lnTo>
                  <a:pt x="207950" y="135452"/>
                </a:lnTo>
                <a:close/>
                <a:moveTo>
                  <a:pt x="225028" y="135452"/>
                </a:moveTo>
                <a:lnTo>
                  <a:pt x="225028" y="143712"/>
                </a:lnTo>
                <a:lnTo>
                  <a:pt x="216601" y="143712"/>
                </a:lnTo>
                <a:lnTo>
                  <a:pt x="216601" y="135452"/>
                </a:lnTo>
                <a:close/>
                <a:moveTo>
                  <a:pt x="233679" y="135452"/>
                </a:moveTo>
                <a:lnTo>
                  <a:pt x="233679" y="143712"/>
                </a:lnTo>
                <a:lnTo>
                  <a:pt x="225251" y="143712"/>
                </a:lnTo>
                <a:lnTo>
                  <a:pt x="225251" y="135452"/>
                </a:lnTo>
                <a:close/>
                <a:moveTo>
                  <a:pt x="242329" y="135452"/>
                </a:moveTo>
                <a:lnTo>
                  <a:pt x="242329" y="143712"/>
                </a:lnTo>
                <a:lnTo>
                  <a:pt x="233902" y="143712"/>
                </a:lnTo>
                <a:lnTo>
                  <a:pt x="233902" y="135452"/>
                </a:lnTo>
                <a:close/>
                <a:moveTo>
                  <a:pt x="250980" y="135452"/>
                </a:moveTo>
                <a:lnTo>
                  <a:pt x="250980" y="143712"/>
                </a:lnTo>
                <a:lnTo>
                  <a:pt x="242553" y="143712"/>
                </a:lnTo>
                <a:lnTo>
                  <a:pt x="242553" y="135452"/>
                </a:lnTo>
                <a:close/>
                <a:moveTo>
                  <a:pt x="259686" y="135452"/>
                </a:moveTo>
                <a:lnTo>
                  <a:pt x="259686" y="143712"/>
                </a:lnTo>
                <a:lnTo>
                  <a:pt x="251203" y="143712"/>
                </a:lnTo>
                <a:lnTo>
                  <a:pt x="251203" y="135452"/>
                </a:lnTo>
                <a:close/>
                <a:moveTo>
                  <a:pt x="268337" y="135452"/>
                </a:moveTo>
                <a:lnTo>
                  <a:pt x="268337" y="143712"/>
                </a:lnTo>
                <a:lnTo>
                  <a:pt x="259910" y="143712"/>
                </a:lnTo>
                <a:lnTo>
                  <a:pt x="259910" y="135452"/>
                </a:lnTo>
                <a:close/>
                <a:moveTo>
                  <a:pt x="276988" y="135452"/>
                </a:moveTo>
                <a:lnTo>
                  <a:pt x="276988" y="143712"/>
                </a:lnTo>
                <a:lnTo>
                  <a:pt x="268560" y="143712"/>
                </a:lnTo>
                <a:lnTo>
                  <a:pt x="268560" y="135452"/>
                </a:lnTo>
                <a:close/>
                <a:moveTo>
                  <a:pt x="17190" y="143935"/>
                </a:moveTo>
                <a:lnTo>
                  <a:pt x="17190" y="152139"/>
                </a:lnTo>
                <a:lnTo>
                  <a:pt x="8762" y="152139"/>
                </a:lnTo>
                <a:lnTo>
                  <a:pt x="8762" y="143935"/>
                </a:lnTo>
                <a:close/>
                <a:moveTo>
                  <a:pt x="25840" y="143935"/>
                </a:moveTo>
                <a:lnTo>
                  <a:pt x="25840" y="152139"/>
                </a:lnTo>
                <a:lnTo>
                  <a:pt x="17413" y="152139"/>
                </a:lnTo>
                <a:lnTo>
                  <a:pt x="17413" y="143935"/>
                </a:lnTo>
                <a:close/>
                <a:moveTo>
                  <a:pt x="34547" y="143935"/>
                </a:moveTo>
                <a:lnTo>
                  <a:pt x="34547" y="152139"/>
                </a:lnTo>
                <a:lnTo>
                  <a:pt x="26064" y="152139"/>
                </a:lnTo>
                <a:lnTo>
                  <a:pt x="26064" y="143935"/>
                </a:lnTo>
                <a:close/>
                <a:moveTo>
                  <a:pt x="43197" y="143935"/>
                </a:moveTo>
                <a:lnTo>
                  <a:pt x="43197" y="152139"/>
                </a:lnTo>
                <a:lnTo>
                  <a:pt x="34770" y="152139"/>
                </a:lnTo>
                <a:lnTo>
                  <a:pt x="34770" y="143935"/>
                </a:lnTo>
                <a:close/>
                <a:moveTo>
                  <a:pt x="51848" y="143935"/>
                </a:moveTo>
                <a:lnTo>
                  <a:pt x="51848" y="152139"/>
                </a:lnTo>
                <a:lnTo>
                  <a:pt x="43421" y="152139"/>
                </a:lnTo>
                <a:lnTo>
                  <a:pt x="43421" y="143935"/>
                </a:lnTo>
                <a:close/>
                <a:moveTo>
                  <a:pt x="60499" y="143935"/>
                </a:moveTo>
                <a:lnTo>
                  <a:pt x="60499" y="152139"/>
                </a:lnTo>
                <a:lnTo>
                  <a:pt x="52071" y="152139"/>
                </a:lnTo>
                <a:lnTo>
                  <a:pt x="52071" y="143935"/>
                </a:lnTo>
                <a:close/>
                <a:moveTo>
                  <a:pt x="69149" y="143935"/>
                </a:moveTo>
                <a:lnTo>
                  <a:pt x="69149" y="152139"/>
                </a:lnTo>
                <a:lnTo>
                  <a:pt x="60722" y="152139"/>
                </a:lnTo>
                <a:lnTo>
                  <a:pt x="60722" y="143935"/>
                </a:lnTo>
                <a:close/>
                <a:moveTo>
                  <a:pt x="77800" y="143935"/>
                </a:moveTo>
                <a:lnTo>
                  <a:pt x="77800" y="152139"/>
                </a:lnTo>
                <a:lnTo>
                  <a:pt x="69373" y="152139"/>
                </a:lnTo>
                <a:lnTo>
                  <a:pt x="69373" y="143935"/>
                </a:lnTo>
                <a:close/>
                <a:moveTo>
                  <a:pt x="86506" y="143935"/>
                </a:moveTo>
                <a:lnTo>
                  <a:pt x="86506" y="152139"/>
                </a:lnTo>
                <a:lnTo>
                  <a:pt x="78023" y="152139"/>
                </a:lnTo>
                <a:lnTo>
                  <a:pt x="78023" y="143935"/>
                </a:lnTo>
                <a:close/>
                <a:moveTo>
                  <a:pt x="95157" y="143935"/>
                </a:moveTo>
                <a:lnTo>
                  <a:pt x="95157" y="152139"/>
                </a:lnTo>
                <a:lnTo>
                  <a:pt x="86730" y="152139"/>
                </a:lnTo>
                <a:lnTo>
                  <a:pt x="86730" y="143935"/>
                </a:lnTo>
                <a:close/>
                <a:moveTo>
                  <a:pt x="103808" y="143935"/>
                </a:moveTo>
                <a:lnTo>
                  <a:pt x="103808" y="152139"/>
                </a:lnTo>
                <a:lnTo>
                  <a:pt x="95380" y="152139"/>
                </a:lnTo>
                <a:lnTo>
                  <a:pt x="95380" y="143935"/>
                </a:lnTo>
                <a:close/>
                <a:moveTo>
                  <a:pt x="112458" y="143935"/>
                </a:moveTo>
                <a:lnTo>
                  <a:pt x="112458" y="152139"/>
                </a:lnTo>
                <a:lnTo>
                  <a:pt x="104031" y="152139"/>
                </a:lnTo>
                <a:lnTo>
                  <a:pt x="104031" y="143935"/>
                </a:lnTo>
                <a:close/>
                <a:moveTo>
                  <a:pt x="121109" y="143935"/>
                </a:moveTo>
                <a:lnTo>
                  <a:pt x="121109" y="152139"/>
                </a:lnTo>
                <a:lnTo>
                  <a:pt x="112681" y="152139"/>
                </a:lnTo>
                <a:lnTo>
                  <a:pt x="112681" y="143935"/>
                </a:lnTo>
                <a:close/>
                <a:moveTo>
                  <a:pt x="129760" y="143935"/>
                </a:moveTo>
                <a:lnTo>
                  <a:pt x="129760" y="152139"/>
                </a:lnTo>
                <a:lnTo>
                  <a:pt x="121332" y="152139"/>
                </a:lnTo>
                <a:lnTo>
                  <a:pt x="121332" y="143935"/>
                </a:lnTo>
                <a:close/>
                <a:moveTo>
                  <a:pt x="138410" y="143935"/>
                </a:moveTo>
                <a:lnTo>
                  <a:pt x="138410" y="152139"/>
                </a:lnTo>
                <a:lnTo>
                  <a:pt x="129983" y="152139"/>
                </a:lnTo>
                <a:lnTo>
                  <a:pt x="129983" y="143935"/>
                </a:lnTo>
                <a:close/>
                <a:moveTo>
                  <a:pt x="147117" y="143935"/>
                </a:moveTo>
                <a:lnTo>
                  <a:pt x="147117" y="152139"/>
                </a:lnTo>
                <a:lnTo>
                  <a:pt x="138633" y="152139"/>
                </a:lnTo>
                <a:lnTo>
                  <a:pt x="138633" y="143935"/>
                </a:lnTo>
                <a:close/>
                <a:moveTo>
                  <a:pt x="155767" y="143935"/>
                </a:moveTo>
                <a:lnTo>
                  <a:pt x="155767" y="152139"/>
                </a:lnTo>
                <a:lnTo>
                  <a:pt x="147340" y="152139"/>
                </a:lnTo>
                <a:lnTo>
                  <a:pt x="147340" y="143935"/>
                </a:lnTo>
                <a:close/>
                <a:moveTo>
                  <a:pt x="164418" y="143935"/>
                </a:moveTo>
                <a:lnTo>
                  <a:pt x="164418" y="152139"/>
                </a:lnTo>
                <a:lnTo>
                  <a:pt x="155990" y="152139"/>
                </a:lnTo>
                <a:lnTo>
                  <a:pt x="155990" y="143935"/>
                </a:lnTo>
                <a:close/>
                <a:moveTo>
                  <a:pt x="173069" y="143935"/>
                </a:moveTo>
                <a:lnTo>
                  <a:pt x="173069" y="152139"/>
                </a:lnTo>
                <a:lnTo>
                  <a:pt x="164641" y="152139"/>
                </a:lnTo>
                <a:lnTo>
                  <a:pt x="164641" y="143935"/>
                </a:lnTo>
                <a:close/>
                <a:moveTo>
                  <a:pt x="181719" y="143935"/>
                </a:moveTo>
                <a:lnTo>
                  <a:pt x="181719" y="152139"/>
                </a:lnTo>
                <a:lnTo>
                  <a:pt x="173292" y="152139"/>
                </a:lnTo>
                <a:lnTo>
                  <a:pt x="173292" y="143935"/>
                </a:lnTo>
                <a:close/>
                <a:moveTo>
                  <a:pt x="190370" y="143935"/>
                </a:moveTo>
                <a:lnTo>
                  <a:pt x="190370" y="152139"/>
                </a:lnTo>
                <a:lnTo>
                  <a:pt x="181942" y="152139"/>
                </a:lnTo>
                <a:lnTo>
                  <a:pt x="181942" y="143935"/>
                </a:lnTo>
                <a:close/>
                <a:moveTo>
                  <a:pt x="199020" y="143935"/>
                </a:moveTo>
                <a:lnTo>
                  <a:pt x="199020" y="152139"/>
                </a:lnTo>
                <a:lnTo>
                  <a:pt x="190593" y="152139"/>
                </a:lnTo>
                <a:lnTo>
                  <a:pt x="190593" y="143935"/>
                </a:lnTo>
                <a:close/>
                <a:moveTo>
                  <a:pt x="207727" y="143935"/>
                </a:moveTo>
                <a:lnTo>
                  <a:pt x="207727" y="152139"/>
                </a:lnTo>
                <a:lnTo>
                  <a:pt x="199244" y="152139"/>
                </a:lnTo>
                <a:lnTo>
                  <a:pt x="199244" y="143935"/>
                </a:lnTo>
                <a:close/>
                <a:moveTo>
                  <a:pt x="216377" y="143935"/>
                </a:moveTo>
                <a:lnTo>
                  <a:pt x="216377" y="152139"/>
                </a:lnTo>
                <a:lnTo>
                  <a:pt x="207950" y="152139"/>
                </a:lnTo>
                <a:lnTo>
                  <a:pt x="207950" y="143935"/>
                </a:lnTo>
                <a:close/>
                <a:moveTo>
                  <a:pt x="225028" y="143935"/>
                </a:moveTo>
                <a:lnTo>
                  <a:pt x="225028" y="152139"/>
                </a:lnTo>
                <a:lnTo>
                  <a:pt x="216601" y="152139"/>
                </a:lnTo>
                <a:lnTo>
                  <a:pt x="216601" y="143935"/>
                </a:lnTo>
                <a:close/>
                <a:moveTo>
                  <a:pt x="233679" y="143935"/>
                </a:moveTo>
                <a:lnTo>
                  <a:pt x="233679" y="152139"/>
                </a:lnTo>
                <a:lnTo>
                  <a:pt x="225251" y="152139"/>
                </a:lnTo>
                <a:lnTo>
                  <a:pt x="225251" y="143935"/>
                </a:lnTo>
                <a:close/>
                <a:moveTo>
                  <a:pt x="242329" y="143935"/>
                </a:moveTo>
                <a:lnTo>
                  <a:pt x="242329" y="152139"/>
                </a:lnTo>
                <a:lnTo>
                  <a:pt x="233902" y="152139"/>
                </a:lnTo>
                <a:lnTo>
                  <a:pt x="233902" y="143935"/>
                </a:lnTo>
                <a:close/>
                <a:moveTo>
                  <a:pt x="250980" y="143935"/>
                </a:moveTo>
                <a:lnTo>
                  <a:pt x="250980" y="152139"/>
                </a:lnTo>
                <a:lnTo>
                  <a:pt x="242553" y="152139"/>
                </a:lnTo>
                <a:lnTo>
                  <a:pt x="242553" y="143935"/>
                </a:lnTo>
                <a:close/>
                <a:moveTo>
                  <a:pt x="259686" y="143935"/>
                </a:moveTo>
                <a:lnTo>
                  <a:pt x="259686" y="152139"/>
                </a:lnTo>
                <a:lnTo>
                  <a:pt x="251203" y="152139"/>
                </a:lnTo>
                <a:lnTo>
                  <a:pt x="251203" y="143935"/>
                </a:lnTo>
                <a:close/>
                <a:moveTo>
                  <a:pt x="268337" y="143935"/>
                </a:moveTo>
                <a:lnTo>
                  <a:pt x="268337" y="152139"/>
                </a:lnTo>
                <a:lnTo>
                  <a:pt x="259910" y="152139"/>
                </a:lnTo>
                <a:lnTo>
                  <a:pt x="259910" y="143935"/>
                </a:lnTo>
                <a:close/>
                <a:moveTo>
                  <a:pt x="276988" y="143935"/>
                </a:moveTo>
                <a:lnTo>
                  <a:pt x="276988" y="152139"/>
                </a:lnTo>
                <a:lnTo>
                  <a:pt x="268560" y="152139"/>
                </a:lnTo>
                <a:lnTo>
                  <a:pt x="268560" y="143935"/>
                </a:lnTo>
                <a:close/>
                <a:moveTo>
                  <a:pt x="8539" y="0"/>
                </a:moveTo>
                <a:lnTo>
                  <a:pt x="8539" y="8372"/>
                </a:lnTo>
                <a:lnTo>
                  <a:pt x="0" y="8372"/>
                </a:lnTo>
                <a:lnTo>
                  <a:pt x="0" y="8595"/>
                </a:lnTo>
                <a:lnTo>
                  <a:pt x="8539" y="8595"/>
                </a:lnTo>
                <a:lnTo>
                  <a:pt x="8539" y="16799"/>
                </a:lnTo>
                <a:lnTo>
                  <a:pt x="0" y="16799"/>
                </a:lnTo>
                <a:lnTo>
                  <a:pt x="0" y="17022"/>
                </a:lnTo>
                <a:lnTo>
                  <a:pt x="8539" y="17022"/>
                </a:lnTo>
                <a:lnTo>
                  <a:pt x="8539" y="25282"/>
                </a:lnTo>
                <a:lnTo>
                  <a:pt x="0" y="25282"/>
                </a:lnTo>
                <a:lnTo>
                  <a:pt x="0" y="25505"/>
                </a:lnTo>
                <a:lnTo>
                  <a:pt x="8539" y="25505"/>
                </a:lnTo>
                <a:lnTo>
                  <a:pt x="8539" y="33709"/>
                </a:lnTo>
                <a:lnTo>
                  <a:pt x="0" y="33709"/>
                </a:lnTo>
                <a:lnTo>
                  <a:pt x="0" y="33933"/>
                </a:lnTo>
                <a:lnTo>
                  <a:pt x="8539" y="33933"/>
                </a:lnTo>
                <a:lnTo>
                  <a:pt x="8539" y="42193"/>
                </a:lnTo>
                <a:lnTo>
                  <a:pt x="0" y="42193"/>
                </a:lnTo>
                <a:lnTo>
                  <a:pt x="0" y="42416"/>
                </a:lnTo>
                <a:lnTo>
                  <a:pt x="8539" y="42416"/>
                </a:lnTo>
                <a:lnTo>
                  <a:pt x="8539" y="50620"/>
                </a:lnTo>
                <a:lnTo>
                  <a:pt x="0" y="50620"/>
                </a:lnTo>
                <a:lnTo>
                  <a:pt x="0" y="50843"/>
                </a:lnTo>
                <a:lnTo>
                  <a:pt x="8539" y="50843"/>
                </a:lnTo>
                <a:lnTo>
                  <a:pt x="8539" y="59103"/>
                </a:lnTo>
                <a:lnTo>
                  <a:pt x="0" y="59103"/>
                </a:lnTo>
                <a:lnTo>
                  <a:pt x="0" y="59326"/>
                </a:lnTo>
                <a:lnTo>
                  <a:pt x="8539" y="59326"/>
                </a:lnTo>
                <a:lnTo>
                  <a:pt x="8539" y="67586"/>
                </a:lnTo>
                <a:lnTo>
                  <a:pt x="0" y="67586"/>
                </a:lnTo>
                <a:lnTo>
                  <a:pt x="0" y="67810"/>
                </a:lnTo>
                <a:lnTo>
                  <a:pt x="8539" y="67810"/>
                </a:lnTo>
                <a:lnTo>
                  <a:pt x="8539" y="76014"/>
                </a:lnTo>
                <a:lnTo>
                  <a:pt x="0" y="76014"/>
                </a:lnTo>
                <a:lnTo>
                  <a:pt x="0" y="76237"/>
                </a:lnTo>
                <a:lnTo>
                  <a:pt x="8539" y="76237"/>
                </a:lnTo>
                <a:lnTo>
                  <a:pt x="8539" y="84497"/>
                </a:lnTo>
                <a:lnTo>
                  <a:pt x="0" y="84497"/>
                </a:lnTo>
                <a:lnTo>
                  <a:pt x="0" y="84720"/>
                </a:lnTo>
                <a:lnTo>
                  <a:pt x="8539" y="84720"/>
                </a:lnTo>
                <a:lnTo>
                  <a:pt x="8539" y="92924"/>
                </a:lnTo>
                <a:lnTo>
                  <a:pt x="0" y="92924"/>
                </a:lnTo>
                <a:lnTo>
                  <a:pt x="0" y="93148"/>
                </a:lnTo>
                <a:lnTo>
                  <a:pt x="8539" y="93148"/>
                </a:lnTo>
                <a:lnTo>
                  <a:pt x="8539" y="101408"/>
                </a:lnTo>
                <a:lnTo>
                  <a:pt x="0" y="101408"/>
                </a:lnTo>
                <a:lnTo>
                  <a:pt x="0" y="101631"/>
                </a:lnTo>
                <a:lnTo>
                  <a:pt x="8539" y="101631"/>
                </a:lnTo>
                <a:lnTo>
                  <a:pt x="8539" y="109891"/>
                </a:lnTo>
                <a:lnTo>
                  <a:pt x="0" y="109891"/>
                </a:lnTo>
                <a:lnTo>
                  <a:pt x="0" y="110114"/>
                </a:lnTo>
                <a:lnTo>
                  <a:pt x="8539" y="110114"/>
                </a:lnTo>
                <a:lnTo>
                  <a:pt x="8539" y="118318"/>
                </a:lnTo>
                <a:lnTo>
                  <a:pt x="0" y="118318"/>
                </a:lnTo>
                <a:lnTo>
                  <a:pt x="0" y="118541"/>
                </a:lnTo>
                <a:lnTo>
                  <a:pt x="8539" y="118541"/>
                </a:lnTo>
                <a:lnTo>
                  <a:pt x="8539" y="126801"/>
                </a:lnTo>
                <a:lnTo>
                  <a:pt x="0" y="126801"/>
                </a:lnTo>
                <a:lnTo>
                  <a:pt x="0" y="127025"/>
                </a:lnTo>
                <a:lnTo>
                  <a:pt x="8539" y="127025"/>
                </a:lnTo>
                <a:lnTo>
                  <a:pt x="8539" y="135229"/>
                </a:lnTo>
                <a:lnTo>
                  <a:pt x="0" y="135229"/>
                </a:lnTo>
                <a:lnTo>
                  <a:pt x="0" y="135452"/>
                </a:lnTo>
                <a:lnTo>
                  <a:pt x="8539" y="135452"/>
                </a:lnTo>
                <a:lnTo>
                  <a:pt x="8539" y="143712"/>
                </a:lnTo>
                <a:lnTo>
                  <a:pt x="0" y="143712"/>
                </a:lnTo>
                <a:lnTo>
                  <a:pt x="0" y="143935"/>
                </a:lnTo>
                <a:lnTo>
                  <a:pt x="8539" y="143935"/>
                </a:lnTo>
                <a:lnTo>
                  <a:pt x="8539" y="152139"/>
                </a:lnTo>
                <a:lnTo>
                  <a:pt x="0" y="152139"/>
                </a:lnTo>
                <a:lnTo>
                  <a:pt x="0" y="152362"/>
                </a:lnTo>
                <a:lnTo>
                  <a:pt x="8539" y="152362"/>
                </a:lnTo>
                <a:lnTo>
                  <a:pt x="8539" y="160734"/>
                </a:lnTo>
                <a:lnTo>
                  <a:pt x="8762" y="160734"/>
                </a:lnTo>
                <a:lnTo>
                  <a:pt x="8762" y="152362"/>
                </a:lnTo>
                <a:lnTo>
                  <a:pt x="17190" y="152362"/>
                </a:lnTo>
                <a:lnTo>
                  <a:pt x="17190" y="160734"/>
                </a:lnTo>
                <a:lnTo>
                  <a:pt x="17413" y="160734"/>
                </a:lnTo>
                <a:lnTo>
                  <a:pt x="17413" y="152362"/>
                </a:lnTo>
                <a:lnTo>
                  <a:pt x="25840" y="152362"/>
                </a:lnTo>
                <a:lnTo>
                  <a:pt x="25840" y="160734"/>
                </a:lnTo>
                <a:lnTo>
                  <a:pt x="26064" y="160734"/>
                </a:lnTo>
                <a:lnTo>
                  <a:pt x="26064" y="152362"/>
                </a:lnTo>
                <a:lnTo>
                  <a:pt x="34547" y="152362"/>
                </a:lnTo>
                <a:lnTo>
                  <a:pt x="34547" y="160734"/>
                </a:lnTo>
                <a:lnTo>
                  <a:pt x="34770" y="160734"/>
                </a:lnTo>
                <a:lnTo>
                  <a:pt x="34770" y="152362"/>
                </a:lnTo>
                <a:lnTo>
                  <a:pt x="43197" y="152362"/>
                </a:lnTo>
                <a:lnTo>
                  <a:pt x="43197" y="160734"/>
                </a:lnTo>
                <a:lnTo>
                  <a:pt x="43421" y="160734"/>
                </a:lnTo>
                <a:lnTo>
                  <a:pt x="43421" y="152362"/>
                </a:lnTo>
                <a:lnTo>
                  <a:pt x="51848" y="152362"/>
                </a:lnTo>
                <a:lnTo>
                  <a:pt x="51848" y="160734"/>
                </a:lnTo>
                <a:lnTo>
                  <a:pt x="52071" y="160734"/>
                </a:lnTo>
                <a:lnTo>
                  <a:pt x="52071" y="152362"/>
                </a:lnTo>
                <a:lnTo>
                  <a:pt x="60499" y="152362"/>
                </a:lnTo>
                <a:lnTo>
                  <a:pt x="60499" y="160734"/>
                </a:lnTo>
                <a:lnTo>
                  <a:pt x="60722" y="160734"/>
                </a:lnTo>
                <a:lnTo>
                  <a:pt x="60722" y="152362"/>
                </a:lnTo>
                <a:lnTo>
                  <a:pt x="69149" y="152362"/>
                </a:lnTo>
                <a:lnTo>
                  <a:pt x="69149" y="160734"/>
                </a:lnTo>
                <a:lnTo>
                  <a:pt x="69373" y="160734"/>
                </a:lnTo>
                <a:lnTo>
                  <a:pt x="69373" y="152362"/>
                </a:lnTo>
                <a:lnTo>
                  <a:pt x="77800" y="152362"/>
                </a:lnTo>
                <a:lnTo>
                  <a:pt x="77800" y="160734"/>
                </a:lnTo>
                <a:lnTo>
                  <a:pt x="78023" y="160734"/>
                </a:lnTo>
                <a:lnTo>
                  <a:pt x="78023" y="152362"/>
                </a:lnTo>
                <a:lnTo>
                  <a:pt x="86506" y="152362"/>
                </a:lnTo>
                <a:lnTo>
                  <a:pt x="86506" y="160734"/>
                </a:lnTo>
                <a:lnTo>
                  <a:pt x="86730" y="160734"/>
                </a:lnTo>
                <a:lnTo>
                  <a:pt x="86730" y="152362"/>
                </a:lnTo>
                <a:lnTo>
                  <a:pt x="95157" y="152362"/>
                </a:lnTo>
                <a:lnTo>
                  <a:pt x="95157" y="160734"/>
                </a:lnTo>
                <a:lnTo>
                  <a:pt x="95380" y="160734"/>
                </a:lnTo>
                <a:lnTo>
                  <a:pt x="95380" y="152362"/>
                </a:lnTo>
                <a:lnTo>
                  <a:pt x="103808" y="152362"/>
                </a:lnTo>
                <a:lnTo>
                  <a:pt x="103808" y="160734"/>
                </a:lnTo>
                <a:lnTo>
                  <a:pt x="104031" y="160734"/>
                </a:lnTo>
                <a:lnTo>
                  <a:pt x="104031" y="152362"/>
                </a:lnTo>
                <a:lnTo>
                  <a:pt x="112458" y="152362"/>
                </a:lnTo>
                <a:lnTo>
                  <a:pt x="112458" y="160734"/>
                </a:lnTo>
                <a:lnTo>
                  <a:pt x="112681" y="160734"/>
                </a:lnTo>
                <a:lnTo>
                  <a:pt x="112681" y="152362"/>
                </a:lnTo>
                <a:lnTo>
                  <a:pt x="121109" y="152362"/>
                </a:lnTo>
                <a:lnTo>
                  <a:pt x="121109" y="160734"/>
                </a:lnTo>
                <a:lnTo>
                  <a:pt x="121332" y="160734"/>
                </a:lnTo>
                <a:lnTo>
                  <a:pt x="121332" y="152362"/>
                </a:lnTo>
                <a:lnTo>
                  <a:pt x="129760" y="152362"/>
                </a:lnTo>
                <a:lnTo>
                  <a:pt x="129760" y="160734"/>
                </a:lnTo>
                <a:lnTo>
                  <a:pt x="129983" y="160734"/>
                </a:lnTo>
                <a:lnTo>
                  <a:pt x="129983" y="152362"/>
                </a:lnTo>
                <a:lnTo>
                  <a:pt x="138410" y="152362"/>
                </a:lnTo>
                <a:lnTo>
                  <a:pt x="138410" y="160734"/>
                </a:lnTo>
                <a:lnTo>
                  <a:pt x="138633" y="160734"/>
                </a:lnTo>
                <a:lnTo>
                  <a:pt x="138633" y="152362"/>
                </a:lnTo>
                <a:lnTo>
                  <a:pt x="147117" y="152362"/>
                </a:lnTo>
                <a:lnTo>
                  <a:pt x="147117" y="160734"/>
                </a:lnTo>
                <a:lnTo>
                  <a:pt x="147340" y="160734"/>
                </a:lnTo>
                <a:lnTo>
                  <a:pt x="147340" y="152362"/>
                </a:lnTo>
                <a:lnTo>
                  <a:pt x="155767" y="152362"/>
                </a:lnTo>
                <a:lnTo>
                  <a:pt x="155767" y="160734"/>
                </a:lnTo>
                <a:lnTo>
                  <a:pt x="155990" y="160734"/>
                </a:lnTo>
                <a:lnTo>
                  <a:pt x="155990" y="152362"/>
                </a:lnTo>
                <a:lnTo>
                  <a:pt x="164418" y="152362"/>
                </a:lnTo>
                <a:lnTo>
                  <a:pt x="164418" y="160734"/>
                </a:lnTo>
                <a:lnTo>
                  <a:pt x="164641" y="160734"/>
                </a:lnTo>
                <a:lnTo>
                  <a:pt x="164641" y="152362"/>
                </a:lnTo>
                <a:lnTo>
                  <a:pt x="173069" y="152362"/>
                </a:lnTo>
                <a:lnTo>
                  <a:pt x="173069" y="160734"/>
                </a:lnTo>
                <a:lnTo>
                  <a:pt x="173292" y="160734"/>
                </a:lnTo>
                <a:lnTo>
                  <a:pt x="173292" y="152362"/>
                </a:lnTo>
                <a:lnTo>
                  <a:pt x="181719" y="152362"/>
                </a:lnTo>
                <a:lnTo>
                  <a:pt x="181719" y="160734"/>
                </a:lnTo>
                <a:lnTo>
                  <a:pt x="181942" y="160734"/>
                </a:lnTo>
                <a:lnTo>
                  <a:pt x="181942" y="152362"/>
                </a:lnTo>
                <a:lnTo>
                  <a:pt x="190370" y="152362"/>
                </a:lnTo>
                <a:lnTo>
                  <a:pt x="190370" y="160734"/>
                </a:lnTo>
                <a:lnTo>
                  <a:pt x="190593" y="160734"/>
                </a:lnTo>
                <a:lnTo>
                  <a:pt x="190593" y="152362"/>
                </a:lnTo>
                <a:lnTo>
                  <a:pt x="199020" y="152362"/>
                </a:lnTo>
                <a:lnTo>
                  <a:pt x="199020" y="160734"/>
                </a:lnTo>
                <a:lnTo>
                  <a:pt x="199244" y="160734"/>
                </a:lnTo>
                <a:lnTo>
                  <a:pt x="199244" y="152362"/>
                </a:lnTo>
                <a:lnTo>
                  <a:pt x="207727" y="152362"/>
                </a:lnTo>
                <a:lnTo>
                  <a:pt x="207727" y="160734"/>
                </a:lnTo>
                <a:lnTo>
                  <a:pt x="207950" y="160734"/>
                </a:lnTo>
                <a:lnTo>
                  <a:pt x="207950" y="152362"/>
                </a:lnTo>
                <a:lnTo>
                  <a:pt x="216377" y="152362"/>
                </a:lnTo>
                <a:lnTo>
                  <a:pt x="216377" y="160734"/>
                </a:lnTo>
                <a:lnTo>
                  <a:pt x="216601" y="160734"/>
                </a:lnTo>
                <a:lnTo>
                  <a:pt x="216601" y="152362"/>
                </a:lnTo>
                <a:lnTo>
                  <a:pt x="225028" y="152362"/>
                </a:lnTo>
                <a:lnTo>
                  <a:pt x="225028" y="160734"/>
                </a:lnTo>
                <a:lnTo>
                  <a:pt x="225251" y="160734"/>
                </a:lnTo>
                <a:lnTo>
                  <a:pt x="225251" y="152362"/>
                </a:lnTo>
                <a:lnTo>
                  <a:pt x="233679" y="152362"/>
                </a:lnTo>
                <a:lnTo>
                  <a:pt x="233679" y="160734"/>
                </a:lnTo>
                <a:lnTo>
                  <a:pt x="233902" y="160734"/>
                </a:lnTo>
                <a:lnTo>
                  <a:pt x="233902" y="152362"/>
                </a:lnTo>
                <a:lnTo>
                  <a:pt x="242329" y="152362"/>
                </a:lnTo>
                <a:lnTo>
                  <a:pt x="242329" y="160734"/>
                </a:lnTo>
                <a:lnTo>
                  <a:pt x="242553" y="160734"/>
                </a:lnTo>
                <a:lnTo>
                  <a:pt x="242553" y="152362"/>
                </a:lnTo>
                <a:lnTo>
                  <a:pt x="250980" y="152362"/>
                </a:lnTo>
                <a:lnTo>
                  <a:pt x="250980" y="160734"/>
                </a:lnTo>
                <a:lnTo>
                  <a:pt x="251203" y="160734"/>
                </a:lnTo>
                <a:lnTo>
                  <a:pt x="251203" y="152362"/>
                </a:lnTo>
                <a:lnTo>
                  <a:pt x="259686" y="152362"/>
                </a:lnTo>
                <a:lnTo>
                  <a:pt x="259686" y="160734"/>
                </a:lnTo>
                <a:lnTo>
                  <a:pt x="259910" y="160734"/>
                </a:lnTo>
                <a:lnTo>
                  <a:pt x="259910" y="152362"/>
                </a:lnTo>
                <a:lnTo>
                  <a:pt x="268337" y="152362"/>
                </a:lnTo>
                <a:lnTo>
                  <a:pt x="268337" y="160734"/>
                </a:lnTo>
                <a:lnTo>
                  <a:pt x="268560" y="160734"/>
                </a:lnTo>
                <a:lnTo>
                  <a:pt x="268560" y="152362"/>
                </a:lnTo>
                <a:lnTo>
                  <a:pt x="276988" y="152362"/>
                </a:lnTo>
                <a:lnTo>
                  <a:pt x="276988" y="160734"/>
                </a:lnTo>
                <a:lnTo>
                  <a:pt x="277211" y="160734"/>
                </a:lnTo>
                <a:lnTo>
                  <a:pt x="277211" y="152362"/>
                </a:lnTo>
                <a:lnTo>
                  <a:pt x="285750" y="152362"/>
                </a:lnTo>
                <a:lnTo>
                  <a:pt x="285750" y="152139"/>
                </a:lnTo>
                <a:lnTo>
                  <a:pt x="277211" y="152139"/>
                </a:lnTo>
                <a:lnTo>
                  <a:pt x="277211" y="143935"/>
                </a:lnTo>
                <a:lnTo>
                  <a:pt x="285750" y="143935"/>
                </a:lnTo>
                <a:lnTo>
                  <a:pt x="285750" y="143712"/>
                </a:lnTo>
                <a:lnTo>
                  <a:pt x="277211" y="143712"/>
                </a:lnTo>
                <a:lnTo>
                  <a:pt x="277211" y="135452"/>
                </a:lnTo>
                <a:lnTo>
                  <a:pt x="285750" y="135452"/>
                </a:lnTo>
                <a:lnTo>
                  <a:pt x="285750" y="135229"/>
                </a:lnTo>
                <a:lnTo>
                  <a:pt x="277211" y="135229"/>
                </a:lnTo>
                <a:lnTo>
                  <a:pt x="277211" y="127025"/>
                </a:lnTo>
                <a:lnTo>
                  <a:pt x="285750" y="127025"/>
                </a:lnTo>
                <a:lnTo>
                  <a:pt x="285750" y="126801"/>
                </a:lnTo>
                <a:lnTo>
                  <a:pt x="277211" y="126801"/>
                </a:lnTo>
                <a:lnTo>
                  <a:pt x="277211" y="118541"/>
                </a:lnTo>
                <a:lnTo>
                  <a:pt x="285750" y="118541"/>
                </a:lnTo>
                <a:lnTo>
                  <a:pt x="285750" y="118318"/>
                </a:lnTo>
                <a:lnTo>
                  <a:pt x="277211" y="118318"/>
                </a:lnTo>
                <a:lnTo>
                  <a:pt x="277211" y="110114"/>
                </a:lnTo>
                <a:lnTo>
                  <a:pt x="285750" y="110114"/>
                </a:lnTo>
                <a:lnTo>
                  <a:pt x="285750" y="109891"/>
                </a:lnTo>
                <a:lnTo>
                  <a:pt x="277211" y="109891"/>
                </a:lnTo>
                <a:lnTo>
                  <a:pt x="277211" y="101631"/>
                </a:lnTo>
                <a:lnTo>
                  <a:pt x="285750" y="101631"/>
                </a:lnTo>
                <a:lnTo>
                  <a:pt x="285750" y="101408"/>
                </a:lnTo>
                <a:lnTo>
                  <a:pt x="277211" y="101408"/>
                </a:lnTo>
                <a:lnTo>
                  <a:pt x="277211" y="93148"/>
                </a:lnTo>
                <a:lnTo>
                  <a:pt x="285750" y="93148"/>
                </a:lnTo>
                <a:lnTo>
                  <a:pt x="285750" y="92924"/>
                </a:lnTo>
                <a:lnTo>
                  <a:pt x="277211" y="92924"/>
                </a:lnTo>
                <a:lnTo>
                  <a:pt x="277211" y="84720"/>
                </a:lnTo>
                <a:lnTo>
                  <a:pt x="285750" y="84720"/>
                </a:lnTo>
                <a:lnTo>
                  <a:pt x="285750" y="84497"/>
                </a:lnTo>
                <a:lnTo>
                  <a:pt x="277211" y="84497"/>
                </a:lnTo>
                <a:lnTo>
                  <a:pt x="277211" y="76237"/>
                </a:lnTo>
                <a:lnTo>
                  <a:pt x="285750" y="76237"/>
                </a:lnTo>
                <a:lnTo>
                  <a:pt x="285750" y="76014"/>
                </a:lnTo>
                <a:lnTo>
                  <a:pt x="277211" y="76014"/>
                </a:lnTo>
                <a:lnTo>
                  <a:pt x="277211" y="67810"/>
                </a:lnTo>
                <a:lnTo>
                  <a:pt x="285750" y="67810"/>
                </a:lnTo>
                <a:lnTo>
                  <a:pt x="285750" y="67586"/>
                </a:lnTo>
                <a:lnTo>
                  <a:pt x="277211" y="67586"/>
                </a:lnTo>
                <a:lnTo>
                  <a:pt x="277211" y="59326"/>
                </a:lnTo>
                <a:lnTo>
                  <a:pt x="285750" y="59326"/>
                </a:lnTo>
                <a:lnTo>
                  <a:pt x="285750" y="59103"/>
                </a:lnTo>
                <a:lnTo>
                  <a:pt x="277211" y="59103"/>
                </a:lnTo>
                <a:lnTo>
                  <a:pt x="277211" y="50843"/>
                </a:lnTo>
                <a:lnTo>
                  <a:pt x="285750" y="50843"/>
                </a:lnTo>
                <a:lnTo>
                  <a:pt x="285750" y="50620"/>
                </a:lnTo>
                <a:lnTo>
                  <a:pt x="277211" y="50620"/>
                </a:lnTo>
                <a:lnTo>
                  <a:pt x="277211" y="42416"/>
                </a:lnTo>
                <a:lnTo>
                  <a:pt x="285750" y="42416"/>
                </a:lnTo>
                <a:lnTo>
                  <a:pt x="285750" y="42193"/>
                </a:lnTo>
                <a:lnTo>
                  <a:pt x="277211" y="42193"/>
                </a:lnTo>
                <a:lnTo>
                  <a:pt x="277211" y="33933"/>
                </a:lnTo>
                <a:lnTo>
                  <a:pt x="285750" y="33933"/>
                </a:lnTo>
                <a:lnTo>
                  <a:pt x="285750" y="33709"/>
                </a:lnTo>
                <a:lnTo>
                  <a:pt x="277211" y="33709"/>
                </a:lnTo>
                <a:lnTo>
                  <a:pt x="277211" y="25505"/>
                </a:lnTo>
                <a:lnTo>
                  <a:pt x="285750" y="25505"/>
                </a:lnTo>
                <a:lnTo>
                  <a:pt x="285750" y="25282"/>
                </a:lnTo>
                <a:lnTo>
                  <a:pt x="277211" y="25282"/>
                </a:lnTo>
                <a:lnTo>
                  <a:pt x="277211" y="17022"/>
                </a:lnTo>
                <a:lnTo>
                  <a:pt x="285750" y="17022"/>
                </a:lnTo>
                <a:lnTo>
                  <a:pt x="285750" y="16799"/>
                </a:lnTo>
                <a:lnTo>
                  <a:pt x="277211" y="16799"/>
                </a:lnTo>
                <a:lnTo>
                  <a:pt x="277211" y="8595"/>
                </a:lnTo>
                <a:lnTo>
                  <a:pt x="285750" y="8595"/>
                </a:lnTo>
                <a:lnTo>
                  <a:pt x="285750" y="8372"/>
                </a:lnTo>
                <a:lnTo>
                  <a:pt x="277211" y="8372"/>
                </a:lnTo>
                <a:lnTo>
                  <a:pt x="277211" y="0"/>
                </a:lnTo>
                <a:lnTo>
                  <a:pt x="276988" y="0"/>
                </a:lnTo>
                <a:lnTo>
                  <a:pt x="276988" y="8372"/>
                </a:lnTo>
                <a:lnTo>
                  <a:pt x="268560" y="8372"/>
                </a:lnTo>
                <a:lnTo>
                  <a:pt x="268560" y="0"/>
                </a:lnTo>
                <a:lnTo>
                  <a:pt x="268337" y="0"/>
                </a:lnTo>
                <a:lnTo>
                  <a:pt x="268337" y="8372"/>
                </a:lnTo>
                <a:lnTo>
                  <a:pt x="259910" y="8372"/>
                </a:lnTo>
                <a:lnTo>
                  <a:pt x="259910" y="0"/>
                </a:lnTo>
                <a:lnTo>
                  <a:pt x="259686" y="0"/>
                </a:lnTo>
                <a:lnTo>
                  <a:pt x="259686" y="8372"/>
                </a:lnTo>
                <a:lnTo>
                  <a:pt x="251203" y="8372"/>
                </a:lnTo>
                <a:lnTo>
                  <a:pt x="251203" y="0"/>
                </a:lnTo>
                <a:lnTo>
                  <a:pt x="250980" y="0"/>
                </a:lnTo>
                <a:lnTo>
                  <a:pt x="250980" y="8372"/>
                </a:lnTo>
                <a:lnTo>
                  <a:pt x="242553" y="8372"/>
                </a:lnTo>
                <a:lnTo>
                  <a:pt x="242553" y="0"/>
                </a:lnTo>
                <a:lnTo>
                  <a:pt x="242329" y="0"/>
                </a:lnTo>
                <a:lnTo>
                  <a:pt x="242329" y="8372"/>
                </a:lnTo>
                <a:lnTo>
                  <a:pt x="233902" y="8372"/>
                </a:lnTo>
                <a:lnTo>
                  <a:pt x="233902" y="0"/>
                </a:lnTo>
                <a:lnTo>
                  <a:pt x="233679" y="0"/>
                </a:lnTo>
                <a:lnTo>
                  <a:pt x="233679" y="8372"/>
                </a:lnTo>
                <a:lnTo>
                  <a:pt x="225251" y="8372"/>
                </a:lnTo>
                <a:lnTo>
                  <a:pt x="225251" y="0"/>
                </a:lnTo>
                <a:lnTo>
                  <a:pt x="225028" y="0"/>
                </a:lnTo>
                <a:lnTo>
                  <a:pt x="225028" y="8372"/>
                </a:lnTo>
                <a:lnTo>
                  <a:pt x="216601" y="8372"/>
                </a:lnTo>
                <a:lnTo>
                  <a:pt x="216601" y="0"/>
                </a:lnTo>
                <a:lnTo>
                  <a:pt x="216377" y="0"/>
                </a:lnTo>
                <a:lnTo>
                  <a:pt x="216377" y="8372"/>
                </a:lnTo>
                <a:lnTo>
                  <a:pt x="207950" y="8372"/>
                </a:lnTo>
                <a:lnTo>
                  <a:pt x="207950" y="0"/>
                </a:lnTo>
                <a:lnTo>
                  <a:pt x="207727" y="0"/>
                </a:lnTo>
                <a:lnTo>
                  <a:pt x="207727" y="8372"/>
                </a:lnTo>
                <a:lnTo>
                  <a:pt x="199244" y="8372"/>
                </a:lnTo>
                <a:lnTo>
                  <a:pt x="199244" y="0"/>
                </a:lnTo>
                <a:lnTo>
                  <a:pt x="199020" y="0"/>
                </a:lnTo>
                <a:lnTo>
                  <a:pt x="199020" y="8372"/>
                </a:lnTo>
                <a:lnTo>
                  <a:pt x="190593" y="8372"/>
                </a:lnTo>
                <a:lnTo>
                  <a:pt x="190593" y="0"/>
                </a:lnTo>
                <a:lnTo>
                  <a:pt x="190370" y="0"/>
                </a:lnTo>
                <a:lnTo>
                  <a:pt x="190370" y="8372"/>
                </a:lnTo>
                <a:lnTo>
                  <a:pt x="181942" y="8372"/>
                </a:lnTo>
                <a:lnTo>
                  <a:pt x="181942" y="0"/>
                </a:lnTo>
                <a:lnTo>
                  <a:pt x="181719" y="0"/>
                </a:lnTo>
                <a:lnTo>
                  <a:pt x="181719" y="8372"/>
                </a:lnTo>
                <a:lnTo>
                  <a:pt x="173292" y="8372"/>
                </a:lnTo>
                <a:lnTo>
                  <a:pt x="173292" y="0"/>
                </a:lnTo>
                <a:lnTo>
                  <a:pt x="173069" y="0"/>
                </a:lnTo>
                <a:lnTo>
                  <a:pt x="173069" y="8372"/>
                </a:lnTo>
                <a:lnTo>
                  <a:pt x="164641" y="8372"/>
                </a:lnTo>
                <a:lnTo>
                  <a:pt x="164641" y="0"/>
                </a:lnTo>
                <a:lnTo>
                  <a:pt x="164418" y="0"/>
                </a:lnTo>
                <a:lnTo>
                  <a:pt x="164418" y="8372"/>
                </a:lnTo>
                <a:lnTo>
                  <a:pt x="155990" y="8372"/>
                </a:lnTo>
                <a:lnTo>
                  <a:pt x="155990" y="0"/>
                </a:lnTo>
                <a:lnTo>
                  <a:pt x="155767" y="0"/>
                </a:lnTo>
                <a:lnTo>
                  <a:pt x="155767" y="8372"/>
                </a:lnTo>
                <a:lnTo>
                  <a:pt x="147340" y="8372"/>
                </a:lnTo>
                <a:lnTo>
                  <a:pt x="147340" y="0"/>
                </a:lnTo>
                <a:lnTo>
                  <a:pt x="147117" y="0"/>
                </a:lnTo>
                <a:lnTo>
                  <a:pt x="147117" y="8372"/>
                </a:lnTo>
                <a:lnTo>
                  <a:pt x="138633" y="8372"/>
                </a:lnTo>
                <a:lnTo>
                  <a:pt x="138633" y="0"/>
                </a:lnTo>
                <a:lnTo>
                  <a:pt x="138410" y="0"/>
                </a:lnTo>
                <a:lnTo>
                  <a:pt x="138410" y="8372"/>
                </a:lnTo>
                <a:lnTo>
                  <a:pt x="129983" y="8372"/>
                </a:lnTo>
                <a:lnTo>
                  <a:pt x="129983" y="0"/>
                </a:lnTo>
                <a:lnTo>
                  <a:pt x="129760" y="0"/>
                </a:lnTo>
                <a:lnTo>
                  <a:pt x="129760" y="8372"/>
                </a:lnTo>
                <a:lnTo>
                  <a:pt x="121332" y="8372"/>
                </a:lnTo>
                <a:lnTo>
                  <a:pt x="121332" y="0"/>
                </a:lnTo>
                <a:lnTo>
                  <a:pt x="121109" y="0"/>
                </a:lnTo>
                <a:lnTo>
                  <a:pt x="121109" y="8372"/>
                </a:lnTo>
                <a:lnTo>
                  <a:pt x="112681" y="8372"/>
                </a:lnTo>
                <a:lnTo>
                  <a:pt x="112681" y="0"/>
                </a:lnTo>
                <a:lnTo>
                  <a:pt x="112458" y="0"/>
                </a:lnTo>
                <a:lnTo>
                  <a:pt x="112458" y="8372"/>
                </a:lnTo>
                <a:lnTo>
                  <a:pt x="104031" y="8372"/>
                </a:lnTo>
                <a:lnTo>
                  <a:pt x="104031" y="0"/>
                </a:lnTo>
                <a:lnTo>
                  <a:pt x="103808" y="0"/>
                </a:lnTo>
                <a:lnTo>
                  <a:pt x="103808" y="8372"/>
                </a:lnTo>
                <a:lnTo>
                  <a:pt x="95380" y="8372"/>
                </a:lnTo>
                <a:lnTo>
                  <a:pt x="95380" y="0"/>
                </a:lnTo>
                <a:lnTo>
                  <a:pt x="95157" y="0"/>
                </a:lnTo>
                <a:lnTo>
                  <a:pt x="95157" y="8372"/>
                </a:lnTo>
                <a:lnTo>
                  <a:pt x="86730" y="8372"/>
                </a:lnTo>
                <a:lnTo>
                  <a:pt x="86730" y="0"/>
                </a:lnTo>
                <a:lnTo>
                  <a:pt x="86506" y="0"/>
                </a:lnTo>
                <a:lnTo>
                  <a:pt x="86506" y="8372"/>
                </a:lnTo>
                <a:lnTo>
                  <a:pt x="78023" y="8372"/>
                </a:lnTo>
                <a:lnTo>
                  <a:pt x="78023" y="0"/>
                </a:lnTo>
                <a:lnTo>
                  <a:pt x="77800" y="0"/>
                </a:lnTo>
                <a:lnTo>
                  <a:pt x="77800" y="8372"/>
                </a:lnTo>
                <a:lnTo>
                  <a:pt x="69373" y="8372"/>
                </a:lnTo>
                <a:lnTo>
                  <a:pt x="69373" y="0"/>
                </a:lnTo>
                <a:lnTo>
                  <a:pt x="69149" y="0"/>
                </a:lnTo>
                <a:lnTo>
                  <a:pt x="69149" y="8372"/>
                </a:lnTo>
                <a:lnTo>
                  <a:pt x="60722" y="8372"/>
                </a:lnTo>
                <a:lnTo>
                  <a:pt x="60722" y="0"/>
                </a:lnTo>
                <a:lnTo>
                  <a:pt x="60499" y="0"/>
                </a:lnTo>
                <a:lnTo>
                  <a:pt x="60499" y="8372"/>
                </a:lnTo>
                <a:lnTo>
                  <a:pt x="52071" y="8372"/>
                </a:lnTo>
                <a:lnTo>
                  <a:pt x="52071" y="0"/>
                </a:lnTo>
                <a:lnTo>
                  <a:pt x="51848" y="0"/>
                </a:lnTo>
                <a:lnTo>
                  <a:pt x="51848" y="8372"/>
                </a:lnTo>
                <a:lnTo>
                  <a:pt x="43421" y="8372"/>
                </a:lnTo>
                <a:lnTo>
                  <a:pt x="43421" y="0"/>
                </a:lnTo>
                <a:lnTo>
                  <a:pt x="43197" y="0"/>
                </a:lnTo>
                <a:lnTo>
                  <a:pt x="43197" y="8372"/>
                </a:lnTo>
                <a:lnTo>
                  <a:pt x="34770" y="8372"/>
                </a:lnTo>
                <a:lnTo>
                  <a:pt x="34770" y="0"/>
                </a:lnTo>
                <a:lnTo>
                  <a:pt x="34547" y="0"/>
                </a:lnTo>
                <a:lnTo>
                  <a:pt x="34547" y="8372"/>
                </a:lnTo>
                <a:lnTo>
                  <a:pt x="26064" y="8372"/>
                </a:lnTo>
                <a:lnTo>
                  <a:pt x="26064" y="0"/>
                </a:lnTo>
                <a:lnTo>
                  <a:pt x="25840" y="0"/>
                </a:lnTo>
                <a:lnTo>
                  <a:pt x="25840" y="8372"/>
                </a:lnTo>
                <a:lnTo>
                  <a:pt x="17413" y="8372"/>
                </a:lnTo>
                <a:lnTo>
                  <a:pt x="17413" y="0"/>
                </a:lnTo>
                <a:lnTo>
                  <a:pt x="17190" y="0"/>
                </a:lnTo>
                <a:lnTo>
                  <a:pt x="17190" y="8372"/>
                </a:lnTo>
                <a:lnTo>
                  <a:pt x="8762" y="8372"/>
                </a:lnTo>
                <a:lnTo>
                  <a:pt x="8762" y="0"/>
                </a:lnTo>
                <a:close/>
              </a:path>
            </a:pathLst>
          </a:custGeom>
          <a:solidFill>
            <a:srgbClr val="00041C">
              <a:alpha val="18820"/>
            </a:srgbClr>
          </a:solidFill>
          <a:ln>
            <a:noFill/>
          </a:ln>
        </p:spPr>
      </p:sp>
      <p:sp>
        <p:nvSpPr>
          <p:cNvPr id="573" name="Google Shape;573;p53"/>
          <p:cNvSpPr/>
          <p:nvPr/>
        </p:nvSpPr>
        <p:spPr>
          <a:xfrm>
            <a:off x="0" y="4329000"/>
            <a:ext cx="9143700" cy="814200"/>
          </a:xfrm>
          <a:prstGeom prst="rect">
            <a:avLst/>
          </a:prstGeom>
          <a:solidFill>
            <a:srgbClr val="00041C">
              <a:alpha val="18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53"/>
          <p:cNvSpPr txBox="1">
            <a:spLocks noGrp="1"/>
          </p:cNvSpPr>
          <p:nvPr>
            <p:ph type="body" idx="1"/>
          </p:nvPr>
        </p:nvSpPr>
        <p:spPr>
          <a:xfrm>
            <a:off x="553680" y="4496040"/>
            <a:ext cx="80364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75" name="Google Shape;575;p53"/>
          <p:cNvSpPr txBox="1">
            <a:spLocks noGrp="1"/>
          </p:cNvSpPr>
          <p:nvPr>
            <p:ph type="sldNum" idx="12"/>
          </p:nvPr>
        </p:nvSpPr>
        <p:spPr>
          <a:xfrm>
            <a:off x="8586720" y="-11880"/>
            <a:ext cx="5568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6" name="Google Shape;576;p53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#activation=relu&amp;batchSize=10&amp;dataset=xor&amp;regDataset=reg-plane&amp;learningRate=0.03&amp;regularizationRate=0&amp;noise=0&amp;networkShape=4,2&amp;seed=0.87782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&amp;learningRate_hide=true&amp;regularizationRate_hide=true&amp;noise_hide=true&amp;problem_hide=true&amp;discretize_hide=true&amp;regularization_hide=true&amp;batchSize_hide=tru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#activation=relu&amp;batchSize=10&amp;dataset=xor&amp;regDataset=reg-plane&amp;learningRate=0.03&amp;regularizationRate=0&amp;noise=0&amp;networkShape=4,2&amp;seed=0.87782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&amp;learningRate_hide=true&amp;regularizationRate_hide=true&amp;noise_hide=true&amp;problem_hide=true&amp;discretize_hide=true&amp;regularization_hide=true&amp;batchSize_hide=true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eNIqz_noix8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b2ctEsGEpe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Dy0hJWltsyE?feature=oembed" TargetMode="External"/><Relationship Id="rId4" Type="http://schemas.openxmlformats.org/officeDocument/2006/relationships/image" Target="../media/image3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Ilg3gGewQ5U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6"/>
          <p:cNvSpPr/>
          <p:nvPr/>
        </p:nvSpPr>
        <p:spPr>
          <a:xfrm>
            <a:off x="1028850" y="1421250"/>
            <a:ext cx="1570200" cy="1675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66"/>
          <p:cNvSpPr txBox="1"/>
          <p:nvPr/>
        </p:nvSpPr>
        <p:spPr>
          <a:xfrm>
            <a:off x="3143850" y="1799700"/>
            <a:ext cx="589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Redes Neuronales</a:t>
            </a:r>
            <a:endParaRPr sz="2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66"/>
          <p:cNvSpPr txBox="1"/>
          <p:nvPr/>
        </p:nvSpPr>
        <p:spPr>
          <a:xfrm>
            <a:off x="761500" y="4396425"/>
            <a:ext cx="74418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Dr. Juan Bekios Calfa</a:t>
            </a:r>
            <a:endParaRPr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Universidad Católica del Norte</a:t>
            </a:r>
            <a:endParaRPr sz="9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Departamento de Ingeniería de Sistemas y Computación</a:t>
            </a:r>
            <a:endParaRPr sz="9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4" name="Google Shape;644;p66"/>
          <p:cNvCxnSpPr/>
          <p:nvPr/>
        </p:nvCxnSpPr>
        <p:spPr>
          <a:xfrm flipH="1">
            <a:off x="2911725" y="2329900"/>
            <a:ext cx="6127200" cy="72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5" name="Google Shape;645;p66"/>
          <p:cNvCxnSpPr/>
          <p:nvPr/>
        </p:nvCxnSpPr>
        <p:spPr>
          <a:xfrm flipH="1">
            <a:off x="97775" y="2351500"/>
            <a:ext cx="713700" cy="9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6" name="Google Shape;64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250" y="1193600"/>
            <a:ext cx="2093858" cy="2130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66"/>
          <p:cNvSpPr txBox="1"/>
          <p:nvPr/>
        </p:nvSpPr>
        <p:spPr>
          <a:xfrm>
            <a:off x="3129425" y="2304900"/>
            <a:ext cx="458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Introducción a </a:t>
            </a:r>
            <a:r>
              <a:rPr lang="en-US" sz="1800" i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 Science</a:t>
            </a:r>
            <a:endParaRPr sz="1800" i="1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75"/>
          <p:cNvSpPr txBox="1"/>
          <p:nvPr/>
        </p:nvSpPr>
        <p:spPr>
          <a:xfrm>
            <a:off x="739800" y="401400"/>
            <a:ext cx="76857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REDES NEURONALES ARTIFICIALES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75"/>
          <p:cNvSpPr txBox="1"/>
          <p:nvPr/>
        </p:nvSpPr>
        <p:spPr>
          <a:xfrm>
            <a:off x="8586720" y="-11880"/>
            <a:ext cx="5568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10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26" name="Google Shape;72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975" y="1260025"/>
            <a:ext cx="6816100" cy="3741950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75"/>
          <p:cNvSpPr/>
          <p:nvPr/>
        </p:nvSpPr>
        <p:spPr>
          <a:xfrm>
            <a:off x="1564825" y="1959425"/>
            <a:ext cx="666900" cy="2054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0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75"/>
          <p:cNvSpPr txBox="1"/>
          <p:nvPr/>
        </p:nvSpPr>
        <p:spPr>
          <a:xfrm>
            <a:off x="1202875" y="1660075"/>
            <a:ext cx="32658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0000"/>
                </a:solidFill>
              </a:rPr>
              <a:t>Conjunto de entrada: x</a:t>
            </a:r>
            <a:r>
              <a:rPr lang="en-US" b="1" baseline="-25000">
                <a:solidFill>
                  <a:srgbClr val="FF0000"/>
                </a:solidFill>
              </a:rPr>
              <a:t>1</a:t>
            </a:r>
            <a:r>
              <a:rPr lang="en-US" b="1">
                <a:solidFill>
                  <a:srgbClr val="FF0000"/>
                </a:solidFill>
              </a:rPr>
              <a:t>, x</a:t>
            </a:r>
            <a:r>
              <a:rPr lang="en-US" b="1" baseline="-25000">
                <a:solidFill>
                  <a:srgbClr val="FF0000"/>
                </a:solidFill>
              </a:rPr>
              <a:t>2</a:t>
            </a:r>
            <a:r>
              <a:rPr lang="en-US" b="1">
                <a:solidFill>
                  <a:srgbClr val="FF0000"/>
                </a:solidFill>
              </a:rPr>
              <a:t>, …, x</a:t>
            </a:r>
            <a:r>
              <a:rPr lang="en-US" b="1" baseline="-25000">
                <a:solidFill>
                  <a:srgbClr val="FF0000"/>
                </a:solidFill>
              </a:rPr>
              <a:t>n</a:t>
            </a:r>
            <a:endParaRPr b="1" baseline="-25000">
              <a:solidFill>
                <a:srgbClr val="FF0000"/>
              </a:solidFill>
            </a:endParaRPr>
          </a:p>
        </p:txBody>
      </p:sp>
      <p:grpSp>
        <p:nvGrpSpPr>
          <p:cNvPr id="729" name="Google Shape;729;p75"/>
          <p:cNvGrpSpPr/>
          <p:nvPr/>
        </p:nvGrpSpPr>
        <p:grpSpPr>
          <a:xfrm>
            <a:off x="1355275" y="1959425"/>
            <a:ext cx="3265800" cy="2667050"/>
            <a:chOff x="1355275" y="1959425"/>
            <a:chExt cx="3265800" cy="2667050"/>
          </a:xfrm>
        </p:grpSpPr>
        <p:sp>
          <p:nvSpPr>
            <p:cNvPr id="730" name="Google Shape;730;p75"/>
            <p:cNvSpPr/>
            <p:nvPr/>
          </p:nvSpPr>
          <p:spPr>
            <a:xfrm>
              <a:off x="2408475" y="1959425"/>
              <a:ext cx="737700" cy="21636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0000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75"/>
            <p:cNvSpPr txBox="1"/>
            <p:nvPr/>
          </p:nvSpPr>
          <p:spPr>
            <a:xfrm>
              <a:off x="1355275" y="4327075"/>
              <a:ext cx="3265800" cy="29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rgbClr val="FF0000"/>
                  </a:solidFill>
                </a:rPr>
                <a:t>Pesos sináticos: w</a:t>
              </a:r>
              <a:r>
                <a:rPr lang="en-US" b="1" baseline="-25000">
                  <a:solidFill>
                    <a:srgbClr val="FF0000"/>
                  </a:solidFill>
                </a:rPr>
                <a:t>1</a:t>
              </a:r>
              <a:r>
                <a:rPr lang="en-US" b="1">
                  <a:solidFill>
                    <a:srgbClr val="FF0000"/>
                  </a:solidFill>
                </a:rPr>
                <a:t>, w</a:t>
              </a:r>
              <a:r>
                <a:rPr lang="en-US" b="1" baseline="-25000">
                  <a:solidFill>
                    <a:srgbClr val="FF0000"/>
                  </a:solidFill>
                </a:rPr>
                <a:t>2</a:t>
              </a:r>
              <a:r>
                <a:rPr lang="en-US" b="1">
                  <a:solidFill>
                    <a:srgbClr val="FF0000"/>
                  </a:solidFill>
                </a:rPr>
                <a:t>, …, w</a:t>
              </a:r>
              <a:r>
                <a:rPr lang="en-US" b="1" baseline="-25000">
                  <a:solidFill>
                    <a:srgbClr val="FF0000"/>
                  </a:solidFill>
                </a:rPr>
                <a:t>n</a:t>
              </a:r>
              <a:endParaRPr b="1" baseline="-25000">
                <a:solidFill>
                  <a:srgbClr val="FF0000"/>
                </a:solidFill>
              </a:endParaRPr>
            </a:p>
          </p:txBody>
        </p:sp>
      </p:grpSp>
      <p:grpSp>
        <p:nvGrpSpPr>
          <p:cNvPr id="732" name="Google Shape;732;p75"/>
          <p:cNvGrpSpPr/>
          <p:nvPr/>
        </p:nvGrpSpPr>
        <p:grpSpPr>
          <a:xfrm>
            <a:off x="3717475" y="2188025"/>
            <a:ext cx="2378400" cy="2057450"/>
            <a:chOff x="3717475" y="2188025"/>
            <a:chExt cx="2378400" cy="2057450"/>
          </a:xfrm>
        </p:grpSpPr>
        <p:sp>
          <p:nvSpPr>
            <p:cNvPr id="733" name="Google Shape;733;p75"/>
            <p:cNvSpPr/>
            <p:nvPr/>
          </p:nvSpPr>
          <p:spPr>
            <a:xfrm>
              <a:off x="3774625" y="2188025"/>
              <a:ext cx="2027400" cy="18261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0000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75"/>
            <p:cNvSpPr txBox="1"/>
            <p:nvPr/>
          </p:nvSpPr>
          <p:spPr>
            <a:xfrm>
              <a:off x="3717475" y="3946075"/>
              <a:ext cx="2378400" cy="29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rgbClr val="FF0000"/>
                  </a:solidFill>
                </a:rPr>
                <a:t>Función de agregación, Σ</a:t>
              </a:r>
              <a:endParaRPr b="1" baseline="-25000">
                <a:solidFill>
                  <a:srgbClr val="FF0000"/>
                </a:solidFill>
              </a:endParaRPr>
            </a:p>
          </p:txBody>
        </p:sp>
      </p:grpSp>
      <p:grpSp>
        <p:nvGrpSpPr>
          <p:cNvPr id="735" name="Google Shape;735;p75"/>
          <p:cNvGrpSpPr/>
          <p:nvPr/>
        </p:nvGrpSpPr>
        <p:grpSpPr>
          <a:xfrm>
            <a:off x="5727675" y="1885925"/>
            <a:ext cx="2378400" cy="2280525"/>
            <a:chOff x="5727675" y="1885925"/>
            <a:chExt cx="2378400" cy="2280525"/>
          </a:xfrm>
        </p:grpSpPr>
        <p:sp>
          <p:nvSpPr>
            <p:cNvPr id="736" name="Google Shape;736;p75"/>
            <p:cNvSpPr/>
            <p:nvPr/>
          </p:nvSpPr>
          <p:spPr>
            <a:xfrm>
              <a:off x="6150425" y="2558150"/>
              <a:ext cx="1156500" cy="16083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0000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75"/>
            <p:cNvSpPr txBox="1"/>
            <p:nvPr/>
          </p:nvSpPr>
          <p:spPr>
            <a:xfrm>
              <a:off x="5727675" y="1885925"/>
              <a:ext cx="2378400" cy="29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rgbClr val="FF0000"/>
                  </a:solidFill>
                </a:rPr>
                <a:t>Función de activación, </a:t>
              </a:r>
              <a:r>
                <a:rPr lang="en-US" b="1" i="1">
                  <a:solidFill>
                    <a:srgbClr val="FF0000"/>
                  </a:solidFill>
                </a:rPr>
                <a:t>f</a:t>
              </a:r>
              <a:endParaRPr b="1" i="1" baseline="-25000">
                <a:solidFill>
                  <a:srgbClr val="FF0000"/>
                </a:solidFill>
              </a:endParaRPr>
            </a:p>
          </p:txBody>
        </p:sp>
      </p:grpSp>
      <p:grpSp>
        <p:nvGrpSpPr>
          <p:cNvPr id="738" name="Google Shape;738;p75"/>
          <p:cNvGrpSpPr/>
          <p:nvPr/>
        </p:nvGrpSpPr>
        <p:grpSpPr>
          <a:xfrm>
            <a:off x="7217225" y="2190725"/>
            <a:ext cx="1001650" cy="1559025"/>
            <a:chOff x="7217225" y="2190725"/>
            <a:chExt cx="1001650" cy="1559025"/>
          </a:xfrm>
        </p:grpSpPr>
        <p:sp>
          <p:nvSpPr>
            <p:cNvPr id="739" name="Google Shape;739;p75"/>
            <p:cNvSpPr/>
            <p:nvPr/>
          </p:nvSpPr>
          <p:spPr>
            <a:xfrm>
              <a:off x="7217225" y="2558150"/>
              <a:ext cx="792000" cy="11916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0000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75"/>
            <p:cNvSpPr txBox="1"/>
            <p:nvPr/>
          </p:nvSpPr>
          <p:spPr>
            <a:xfrm>
              <a:off x="7251675" y="2190725"/>
              <a:ext cx="967200" cy="29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rgbClr val="FF0000"/>
                  </a:solidFill>
                </a:rPr>
                <a:t>Salida, </a:t>
              </a:r>
              <a:r>
                <a:rPr lang="en-US" b="1" i="1">
                  <a:solidFill>
                    <a:srgbClr val="FF0000"/>
                  </a:solidFill>
                </a:rPr>
                <a:t>Y</a:t>
              </a:r>
              <a:endParaRPr b="1" i="1" baseline="-250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76"/>
          <p:cNvSpPr txBox="1"/>
          <p:nvPr/>
        </p:nvSpPr>
        <p:spPr>
          <a:xfrm>
            <a:off x="739800" y="401400"/>
            <a:ext cx="76857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REDES NEURONALES ARTIFICIALES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76"/>
          <p:cNvSpPr txBox="1"/>
          <p:nvPr/>
        </p:nvSpPr>
        <p:spPr>
          <a:xfrm>
            <a:off x="8586720" y="-11880"/>
            <a:ext cx="5568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11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47" name="Google Shape;74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975" y="1260025"/>
            <a:ext cx="6816100" cy="3741950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76"/>
          <p:cNvSpPr/>
          <p:nvPr/>
        </p:nvSpPr>
        <p:spPr>
          <a:xfrm rot="421892">
            <a:off x="1464105" y="1945812"/>
            <a:ext cx="3116070" cy="547525"/>
          </a:xfrm>
          <a:prstGeom prst="flowChartTerminator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76"/>
          <p:cNvSpPr/>
          <p:nvPr/>
        </p:nvSpPr>
        <p:spPr>
          <a:xfrm>
            <a:off x="4572000" y="1907725"/>
            <a:ext cx="2109000" cy="924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Σ = x</a:t>
            </a:r>
            <a:r>
              <a:rPr lang="en-US" sz="1800" baseline="-25000"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w</a:t>
            </a:r>
            <a:r>
              <a:rPr lang="en-US" sz="1800" baseline="-25000"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 + w</a:t>
            </a:r>
            <a:r>
              <a:rPr lang="en-US" sz="1800" baseline="-25000"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1800" baseline="-25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50" name="Google Shape;750;p76"/>
          <p:cNvSpPr/>
          <p:nvPr/>
        </p:nvSpPr>
        <p:spPr>
          <a:xfrm rot="-315">
            <a:off x="4223775" y="4155612"/>
            <a:ext cx="1178226" cy="547506"/>
          </a:xfrm>
          <a:prstGeom prst="flowChartTerminator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76"/>
          <p:cNvSpPr/>
          <p:nvPr/>
        </p:nvSpPr>
        <p:spPr>
          <a:xfrm rot="-328">
            <a:off x="1556775" y="1945719"/>
            <a:ext cx="2266812" cy="2757294"/>
          </a:xfrm>
          <a:prstGeom prst="flowChartTerminator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76"/>
          <p:cNvSpPr/>
          <p:nvPr/>
        </p:nvSpPr>
        <p:spPr>
          <a:xfrm>
            <a:off x="3739250" y="2593525"/>
            <a:ext cx="4286400" cy="924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Σ = x</a:t>
            </a:r>
            <a:r>
              <a:rPr lang="en-US" sz="1800" baseline="-25000"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w</a:t>
            </a:r>
            <a:r>
              <a:rPr lang="en-US" sz="1800" baseline="-25000"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1800" baseline="-25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</a:t>
            </a:r>
            <a:r>
              <a:rPr lang="en-US" sz="1800" baseline="-25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+ … + x</a:t>
            </a:r>
            <a:r>
              <a:rPr lang="en-US" sz="1800" baseline="-25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</a:t>
            </a:r>
            <a:r>
              <a:rPr lang="en-US" sz="1800" baseline="-25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+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 w</a:t>
            </a:r>
            <a:r>
              <a:rPr lang="en-US" sz="1800" baseline="-25000"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1800" baseline="-25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53" name="Google Shape;753;p76"/>
          <p:cNvSpPr/>
          <p:nvPr/>
        </p:nvSpPr>
        <p:spPr>
          <a:xfrm>
            <a:off x="6014350" y="2364625"/>
            <a:ext cx="1374300" cy="1347000"/>
          </a:xfrm>
          <a:prstGeom prst="ellipse">
            <a:avLst/>
          </a:prstGeom>
          <a:solidFill>
            <a:schemeClr val="lt2"/>
          </a:solidFill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f(Σ)</a:t>
            </a:r>
            <a:endParaRPr sz="3600"/>
          </a:p>
        </p:txBody>
      </p:sp>
      <p:sp>
        <p:nvSpPr>
          <p:cNvPr id="754" name="Google Shape;754;p76"/>
          <p:cNvSpPr/>
          <p:nvPr/>
        </p:nvSpPr>
        <p:spPr>
          <a:xfrm>
            <a:off x="4623800" y="1646475"/>
            <a:ext cx="2266800" cy="680400"/>
          </a:xfrm>
          <a:prstGeom prst="uturnArrow">
            <a:avLst>
              <a:gd name="adj1" fmla="val 16383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FF99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7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12</a:t>
            </a:fld>
            <a:endParaRPr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60" name="Google Shape;760;p77"/>
          <p:cNvSpPr txBox="1"/>
          <p:nvPr/>
        </p:nvSpPr>
        <p:spPr>
          <a:xfrm>
            <a:off x="448200" y="668880"/>
            <a:ext cx="7772100" cy="11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REDES NEURONALES ARTIFICIALES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1" name="Google Shape;76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225" y="1547755"/>
            <a:ext cx="6229449" cy="3010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7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13</a:t>
            </a:fld>
            <a:endParaRPr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67" name="Google Shape;767;p78"/>
          <p:cNvSpPr txBox="1"/>
          <p:nvPr/>
        </p:nvSpPr>
        <p:spPr>
          <a:xfrm>
            <a:off x="448200" y="668880"/>
            <a:ext cx="7772100" cy="11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REDES NEURONALES ARTIFICIALES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8" name="Google Shape;76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575" y="1634380"/>
            <a:ext cx="4267643" cy="301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5725" y="2634020"/>
            <a:ext cx="3258975" cy="714675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78"/>
          <p:cNvSpPr txBox="1"/>
          <p:nvPr/>
        </p:nvSpPr>
        <p:spPr>
          <a:xfrm>
            <a:off x="5391125" y="1804250"/>
            <a:ext cx="3442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Cuando existen más de dos vectores de pesos, se usa una matriz</a:t>
            </a:r>
            <a:endParaRPr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79"/>
          <p:cNvSpPr txBox="1"/>
          <p:nvPr/>
        </p:nvSpPr>
        <p:spPr>
          <a:xfrm>
            <a:off x="739800" y="401400"/>
            <a:ext cx="76857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REDES NEURONALES ARTIFICIALES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79"/>
          <p:cNvSpPr txBox="1"/>
          <p:nvPr/>
        </p:nvSpPr>
        <p:spPr>
          <a:xfrm>
            <a:off x="8586720" y="-11880"/>
            <a:ext cx="5568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14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77" name="Google Shape;77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258500"/>
            <a:ext cx="7124775" cy="3580199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79"/>
          <p:cNvSpPr/>
          <p:nvPr/>
        </p:nvSpPr>
        <p:spPr>
          <a:xfrm>
            <a:off x="3429000" y="1599900"/>
            <a:ext cx="3020700" cy="2857500"/>
          </a:xfrm>
          <a:prstGeom prst="ellipse">
            <a:avLst/>
          </a:prstGeom>
          <a:solidFill>
            <a:schemeClr val="lt2"/>
          </a:solidFill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f(Σ)</a:t>
            </a:r>
            <a:endParaRPr sz="6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80"/>
          <p:cNvSpPr txBox="1"/>
          <p:nvPr/>
        </p:nvSpPr>
        <p:spPr>
          <a:xfrm>
            <a:off x="641160" y="1097280"/>
            <a:ext cx="5178600" cy="11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PLAYGROUND</a:t>
            </a:r>
            <a:endParaRPr sz="6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80"/>
          <p:cNvSpPr txBox="1"/>
          <p:nvPr/>
        </p:nvSpPr>
        <p:spPr>
          <a:xfrm>
            <a:off x="641160" y="2116320"/>
            <a:ext cx="5178600" cy="7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u="sng">
                <a:solidFill>
                  <a:srgbClr val="F3F3F3"/>
                </a:solidFill>
                <a:latin typeface="Titillium Web"/>
                <a:ea typeface="Titillium Web"/>
                <a:cs typeface="Titillium Web"/>
                <a:sym typeface="Titillium Web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yground.tensorflow.org/#activation=relu&amp;batchSize=10&amp;dataset=xor&amp;regDataset=reg-plane&amp;learningRate=0.03&amp;regularizationRate=0&amp;noise=0&amp;networkShape=4,2&amp;seed=0.87782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&amp;learningRate_hide=true&amp;regularizationRate_hide=true&amp;noise_hide=true&amp;problem_hide=true&amp;discretize_hide=true&amp;regularization_hide=true&amp;batchSize_hide=true</a:t>
            </a:r>
            <a:endParaRPr sz="900" i="0" u="none" strike="noStrike" cap="none">
              <a:solidFill>
                <a:srgbClr val="F3F3F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785" name="Google Shape;785;p80"/>
          <p:cNvGrpSpPr/>
          <p:nvPr/>
        </p:nvGrpSpPr>
        <p:grpSpPr>
          <a:xfrm>
            <a:off x="6386400" y="536040"/>
            <a:ext cx="2049133" cy="2049136"/>
            <a:chOff x="6386400" y="536040"/>
            <a:chExt cx="2049133" cy="2049136"/>
          </a:xfrm>
        </p:grpSpPr>
        <p:sp>
          <p:nvSpPr>
            <p:cNvPr id="786" name="Google Shape;786;p80"/>
            <p:cNvSpPr/>
            <p:nvPr/>
          </p:nvSpPr>
          <p:spPr>
            <a:xfrm>
              <a:off x="7144920" y="1294560"/>
              <a:ext cx="1061275" cy="1061275"/>
            </a:xfrm>
            <a:custGeom>
              <a:avLst/>
              <a:gdLst/>
              <a:ahLst/>
              <a:cxnLst/>
              <a:rect l="l" t="t" r="r" b="b"/>
              <a:pathLst>
                <a:path w="8452" h="8452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87" name="Google Shape;787;p80"/>
            <p:cNvSpPr/>
            <p:nvPr/>
          </p:nvSpPr>
          <p:spPr>
            <a:xfrm>
              <a:off x="6386400" y="536040"/>
              <a:ext cx="2049133" cy="2049136"/>
            </a:xfrm>
            <a:custGeom>
              <a:avLst/>
              <a:gdLst/>
              <a:ahLst/>
              <a:cxnLst/>
              <a:rect l="l" t="t" r="r" b="b"/>
              <a:pathLst>
                <a:path w="16318" h="16319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788" name="Google Shape;788;p80"/>
          <p:cNvGrpSpPr/>
          <p:nvPr/>
        </p:nvGrpSpPr>
        <p:grpSpPr>
          <a:xfrm>
            <a:off x="6200045" y="2786846"/>
            <a:ext cx="973220" cy="972916"/>
            <a:chOff x="6200045" y="2786846"/>
            <a:chExt cx="973220" cy="972916"/>
          </a:xfrm>
        </p:grpSpPr>
        <p:sp>
          <p:nvSpPr>
            <p:cNvPr id="789" name="Google Shape;789;p80"/>
            <p:cNvSpPr/>
            <p:nvPr/>
          </p:nvSpPr>
          <p:spPr>
            <a:xfrm rot="-586810">
              <a:off x="6265447" y="2852276"/>
              <a:ext cx="842416" cy="842056"/>
            </a:xfrm>
            <a:custGeom>
              <a:avLst/>
              <a:gdLst/>
              <a:ahLst/>
              <a:cxnLst/>
              <a:rect l="l" t="t" r="r" b="b"/>
              <a:pathLst>
                <a:path w="17683" h="17682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90" name="Google Shape;790;p80"/>
            <p:cNvSpPr/>
            <p:nvPr/>
          </p:nvSpPr>
          <p:spPr>
            <a:xfrm rot="-586797">
              <a:off x="6360840" y="3567240"/>
              <a:ext cx="138958" cy="138958"/>
            </a:xfrm>
            <a:custGeom>
              <a:avLst/>
              <a:gdLst/>
              <a:ahLst/>
              <a:cxnLst/>
              <a:rect l="l" t="t" r="r" b="b"/>
              <a:pathLst>
                <a:path w="2924" h="2924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91" name="Google Shape;791;p80"/>
            <p:cNvSpPr/>
            <p:nvPr/>
          </p:nvSpPr>
          <p:spPr>
            <a:xfrm rot="-586827">
              <a:off x="6477120" y="3633480"/>
              <a:ext cx="88920" cy="88920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92" name="Google Shape;792;p80"/>
            <p:cNvSpPr/>
            <p:nvPr/>
          </p:nvSpPr>
          <p:spPr>
            <a:xfrm rot="-586877">
              <a:off x="6316201" y="3520079"/>
              <a:ext cx="88921" cy="88921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sp>
        <p:nvSpPr>
          <p:cNvPr id="793" name="Google Shape;793;p80"/>
          <p:cNvSpPr/>
          <p:nvPr/>
        </p:nvSpPr>
        <p:spPr>
          <a:xfrm>
            <a:off x="5896080" y="1009440"/>
            <a:ext cx="320028" cy="305647"/>
          </a:xfrm>
          <a:custGeom>
            <a:avLst/>
            <a:gdLst/>
            <a:ahLst/>
            <a:cxnLst/>
            <a:rect l="l" t="t" r="r" b="b"/>
            <a:pathLst>
              <a:path w="15101" h="14419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4" name="Google Shape;794;p80"/>
          <p:cNvSpPr/>
          <p:nvPr/>
        </p:nvSpPr>
        <p:spPr>
          <a:xfrm rot="2697545">
            <a:off x="8007129" y="2575075"/>
            <a:ext cx="485983" cy="464035"/>
          </a:xfrm>
          <a:custGeom>
            <a:avLst/>
            <a:gdLst/>
            <a:ahLst/>
            <a:cxnLst/>
            <a:rect l="l" t="t" r="r" b="b"/>
            <a:pathLst>
              <a:path w="15101" h="14419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5" name="Google Shape;795;p80"/>
          <p:cNvSpPr/>
          <p:nvPr/>
        </p:nvSpPr>
        <p:spPr>
          <a:xfrm>
            <a:off x="8391600" y="2310120"/>
            <a:ext cx="194388" cy="185753"/>
          </a:xfrm>
          <a:custGeom>
            <a:avLst/>
            <a:gdLst/>
            <a:ahLst/>
            <a:cxnLst/>
            <a:rect l="l" t="t" r="r" b="b"/>
            <a:pathLst>
              <a:path w="15101" h="14419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6" name="Google Shape;796;p80"/>
          <p:cNvSpPr/>
          <p:nvPr/>
        </p:nvSpPr>
        <p:spPr>
          <a:xfrm rot="1280561">
            <a:off x="5673963" y="1931765"/>
            <a:ext cx="194392" cy="185761"/>
          </a:xfrm>
          <a:custGeom>
            <a:avLst/>
            <a:gdLst/>
            <a:ahLst/>
            <a:cxnLst/>
            <a:rect l="l" t="t" r="r" b="b"/>
            <a:pathLst>
              <a:path w="15101" h="14419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7" name="Google Shape;797;p80"/>
          <p:cNvSpPr txBox="1"/>
          <p:nvPr/>
        </p:nvSpPr>
        <p:spPr>
          <a:xfrm>
            <a:off x="8586720" y="-11880"/>
            <a:ext cx="5568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15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8" name="Google Shape;798;p80"/>
          <p:cNvSpPr txBox="1"/>
          <p:nvPr/>
        </p:nvSpPr>
        <p:spPr>
          <a:xfrm>
            <a:off x="830800" y="3684600"/>
            <a:ext cx="5992200" cy="9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https://playground.tensorflow.org</a:t>
            </a:r>
            <a:endParaRPr sz="3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81"/>
          <p:cNvSpPr/>
          <p:nvPr/>
        </p:nvSpPr>
        <p:spPr>
          <a:xfrm>
            <a:off x="1480450" y="2057400"/>
            <a:ext cx="6191400" cy="270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81"/>
          <p:cNvSpPr txBox="1"/>
          <p:nvPr/>
        </p:nvSpPr>
        <p:spPr>
          <a:xfrm>
            <a:off x="739800" y="401400"/>
            <a:ext cx="76857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SOLO PROBLEMAS LINEALES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81"/>
          <p:cNvSpPr txBox="1"/>
          <p:nvPr/>
        </p:nvSpPr>
        <p:spPr>
          <a:xfrm>
            <a:off x="739800" y="1152356"/>
            <a:ext cx="7685700" cy="11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</a:pPr>
            <a:r>
              <a:rPr lang="en-US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Perceptron, 1957 - Frank Rosenblatt. 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marR="0" lvl="0" indent="-38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tillium Web"/>
              <a:buChar char="▫"/>
            </a:pPr>
            <a:r>
              <a:rPr lang="en-US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No resuelve problemas no lineales. Por ejemplo, XOR.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06" name="Google Shape;806;p81"/>
          <p:cNvSpPr txBox="1"/>
          <p:nvPr/>
        </p:nvSpPr>
        <p:spPr>
          <a:xfrm>
            <a:off x="8586720" y="-11880"/>
            <a:ext cx="5568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16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07" name="Google Shape;80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600" y="2160956"/>
            <a:ext cx="4684696" cy="2525344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81"/>
          <p:cNvSpPr txBox="1"/>
          <p:nvPr/>
        </p:nvSpPr>
        <p:spPr>
          <a:xfrm>
            <a:off x="1600200" y="4800600"/>
            <a:ext cx="6332700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http://www.birc.co.kr/2018/01/22/xor-%EB%AC%B8%EC%A0%9C%EC%99%80-neural-network/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82"/>
          <p:cNvSpPr txBox="1"/>
          <p:nvPr/>
        </p:nvSpPr>
        <p:spPr>
          <a:xfrm>
            <a:off x="739800" y="401400"/>
            <a:ext cx="76857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REDES NEURONALES MULTICAPA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82"/>
          <p:cNvSpPr txBox="1"/>
          <p:nvPr/>
        </p:nvSpPr>
        <p:spPr>
          <a:xfrm>
            <a:off x="739800" y="1152353"/>
            <a:ext cx="76857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</a:pPr>
            <a:r>
              <a:rPr lang="en-US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Perceptron, 957 - Frank Rosenblatt. 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15" name="Google Shape;815;p82"/>
          <p:cNvSpPr txBox="1"/>
          <p:nvPr/>
        </p:nvSpPr>
        <p:spPr>
          <a:xfrm>
            <a:off x="8586720" y="-11880"/>
            <a:ext cx="5568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17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16" name="Google Shape;81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25" y="2011053"/>
            <a:ext cx="4391025" cy="2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9800" y="1877703"/>
            <a:ext cx="4295775" cy="2907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7375" y="1551225"/>
            <a:ext cx="3688025" cy="3461350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82"/>
          <p:cNvSpPr txBox="1"/>
          <p:nvPr/>
        </p:nvSpPr>
        <p:spPr>
          <a:xfrm rot="-1723392">
            <a:off x="2746568" y="2920261"/>
            <a:ext cx="1727917" cy="586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¿Es lineal?</a:t>
            </a:r>
            <a:endParaRPr sz="2400" b="1">
              <a:solidFill>
                <a:srgbClr val="FF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20" name="Google Shape;820;p82"/>
          <p:cNvSpPr txBox="1"/>
          <p:nvPr/>
        </p:nvSpPr>
        <p:spPr>
          <a:xfrm rot="-1723392">
            <a:off x="6099368" y="3072661"/>
            <a:ext cx="1727917" cy="586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¿Es lineal?</a:t>
            </a:r>
            <a:endParaRPr sz="2400" b="1">
              <a:solidFill>
                <a:srgbClr val="FF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83"/>
          <p:cNvSpPr txBox="1"/>
          <p:nvPr/>
        </p:nvSpPr>
        <p:spPr>
          <a:xfrm>
            <a:off x="739800" y="401400"/>
            <a:ext cx="76857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REDES NEURONALES MULTICAPA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83"/>
          <p:cNvSpPr txBox="1"/>
          <p:nvPr/>
        </p:nvSpPr>
        <p:spPr>
          <a:xfrm>
            <a:off x="739800" y="1152356"/>
            <a:ext cx="7685700" cy="11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tillium Web"/>
              <a:buChar char="▫"/>
            </a:pPr>
            <a:r>
              <a:rPr lang="en-US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Agregar una no linealidad a la red.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27" name="Google Shape;827;p83"/>
          <p:cNvSpPr txBox="1"/>
          <p:nvPr/>
        </p:nvSpPr>
        <p:spPr>
          <a:xfrm>
            <a:off x="8586720" y="-11880"/>
            <a:ext cx="5568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18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828" name="Google Shape;828;p83"/>
          <p:cNvGrpSpPr/>
          <p:nvPr/>
        </p:nvGrpSpPr>
        <p:grpSpPr>
          <a:xfrm>
            <a:off x="1387925" y="1660075"/>
            <a:ext cx="6204900" cy="3252000"/>
            <a:chOff x="1387925" y="1660075"/>
            <a:chExt cx="6204900" cy="3252000"/>
          </a:xfrm>
        </p:grpSpPr>
        <p:sp>
          <p:nvSpPr>
            <p:cNvPr id="829" name="Google Shape;829;p83"/>
            <p:cNvSpPr/>
            <p:nvPr/>
          </p:nvSpPr>
          <p:spPr>
            <a:xfrm>
              <a:off x="1387925" y="1660075"/>
              <a:ext cx="6204900" cy="325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30" name="Google Shape;830;p8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02975" y="1897400"/>
              <a:ext cx="5187051" cy="2877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84"/>
          <p:cNvSpPr txBox="1"/>
          <p:nvPr/>
        </p:nvSpPr>
        <p:spPr>
          <a:xfrm>
            <a:off x="739800" y="401400"/>
            <a:ext cx="76857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REDES NEURONALES MULTICAPA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84"/>
          <p:cNvSpPr txBox="1"/>
          <p:nvPr/>
        </p:nvSpPr>
        <p:spPr>
          <a:xfrm>
            <a:off x="739800" y="1152356"/>
            <a:ext cx="7685700" cy="11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tillium Web"/>
              <a:buChar char="▫"/>
            </a:pPr>
            <a:r>
              <a:rPr lang="en-US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Agregar una no linealidad a la red.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37" name="Google Shape;837;p84"/>
          <p:cNvSpPr txBox="1"/>
          <p:nvPr/>
        </p:nvSpPr>
        <p:spPr>
          <a:xfrm>
            <a:off x="8586720" y="-11880"/>
            <a:ext cx="5568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19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8" name="Google Shape;838;p84"/>
          <p:cNvSpPr/>
          <p:nvPr/>
        </p:nvSpPr>
        <p:spPr>
          <a:xfrm>
            <a:off x="1387925" y="1660075"/>
            <a:ext cx="6204900" cy="325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9" name="Google Shape;83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1752600"/>
            <a:ext cx="5236024" cy="29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7"/>
          <p:cNvSpPr txBox="1"/>
          <p:nvPr/>
        </p:nvSpPr>
        <p:spPr>
          <a:xfrm>
            <a:off x="448200" y="668880"/>
            <a:ext cx="7772100" cy="11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REDES NEURONALES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67"/>
          <p:cNvSpPr txBox="1"/>
          <p:nvPr/>
        </p:nvSpPr>
        <p:spPr>
          <a:xfrm>
            <a:off x="448200" y="1585080"/>
            <a:ext cx="7772100" cy="7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rPr>
              <a:t>Introducción y conceptos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2</a:t>
            </a:fld>
            <a:endParaRPr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655" name="Google Shape;65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217180"/>
            <a:ext cx="3672346" cy="246912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67"/>
          <p:cNvSpPr txBox="1"/>
          <p:nvPr/>
        </p:nvSpPr>
        <p:spPr>
          <a:xfrm>
            <a:off x="228600" y="4724400"/>
            <a:ext cx="4027800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https://www.partesdel.com/partes_de_la_neurona.html</a:t>
            </a:r>
            <a:endParaRPr/>
          </a:p>
        </p:txBody>
      </p:sp>
      <p:grpSp>
        <p:nvGrpSpPr>
          <p:cNvPr id="657" name="Google Shape;657;p67"/>
          <p:cNvGrpSpPr/>
          <p:nvPr/>
        </p:nvGrpSpPr>
        <p:grpSpPr>
          <a:xfrm>
            <a:off x="3590696" y="2056980"/>
            <a:ext cx="4122904" cy="2443620"/>
            <a:chOff x="3590696" y="2056980"/>
            <a:chExt cx="4122904" cy="2443620"/>
          </a:xfrm>
        </p:grpSpPr>
        <p:pic>
          <p:nvPicPr>
            <p:cNvPr id="658" name="Google Shape;658;p6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90696" y="2056980"/>
              <a:ext cx="3294971" cy="20500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9" name="Google Shape;659;p67"/>
            <p:cNvSpPr txBox="1"/>
            <p:nvPr/>
          </p:nvSpPr>
          <p:spPr>
            <a:xfrm>
              <a:off x="3590700" y="4107000"/>
              <a:ext cx="41229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http://academic.uprm.edu/eddiem/psic3001/id36.htm</a:t>
              </a:r>
              <a:endParaRPr/>
            </a:p>
          </p:txBody>
        </p:sp>
      </p:grpSp>
      <p:pic>
        <p:nvPicPr>
          <p:cNvPr id="660" name="Google Shape;660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9420" y="1915895"/>
            <a:ext cx="4399849" cy="2746425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67"/>
          <p:cNvSpPr txBox="1"/>
          <p:nvPr/>
        </p:nvSpPr>
        <p:spPr>
          <a:xfrm>
            <a:off x="4428900" y="4616125"/>
            <a:ext cx="4795200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https://www.vix.com/es/btg/curiosidades/3905/las-neuronas-no-se-regeneran-un-mito-derrumbado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85"/>
          <p:cNvSpPr txBox="1"/>
          <p:nvPr/>
        </p:nvSpPr>
        <p:spPr>
          <a:xfrm>
            <a:off x="739800" y="401400"/>
            <a:ext cx="76857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REDES NEURONALES MULTICAPA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85"/>
          <p:cNvSpPr txBox="1"/>
          <p:nvPr/>
        </p:nvSpPr>
        <p:spPr>
          <a:xfrm>
            <a:off x="739800" y="1152356"/>
            <a:ext cx="7685700" cy="11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tillium Web"/>
              <a:buChar char="▫"/>
            </a:pPr>
            <a:r>
              <a:rPr lang="en-US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Agregar una no linealidad a la red.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46" name="Google Shape;846;p85"/>
          <p:cNvSpPr txBox="1"/>
          <p:nvPr/>
        </p:nvSpPr>
        <p:spPr>
          <a:xfrm>
            <a:off x="8586720" y="-11880"/>
            <a:ext cx="5568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20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7" name="Google Shape;847;p85"/>
          <p:cNvSpPr/>
          <p:nvPr/>
        </p:nvSpPr>
        <p:spPr>
          <a:xfrm>
            <a:off x="1387925" y="1660075"/>
            <a:ext cx="6204900" cy="325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8" name="Google Shape;84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1762125"/>
            <a:ext cx="5412925" cy="300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86"/>
          <p:cNvSpPr txBox="1"/>
          <p:nvPr/>
        </p:nvSpPr>
        <p:spPr>
          <a:xfrm>
            <a:off x="739800" y="401400"/>
            <a:ext cx="76857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REDES NEURONALES MULTICAPA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86"/>
          <p:cNvSpPr txBox="1"/>
          <p:nvPr/>
        </p:nvSpPr>
        <p:spPr>
          <a:xfrm>
            <a:off x="739800" y="1152356"/>
            <a:ext cx="7685700" cy="11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tillium Web"/>
              <a:buChar char="▫"/>
            </a:pPr>
            <a:r>
              <a:rPr lang="en-US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Agregar una no linealidad a la red.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55" name="Google Shape;855;p86"/>
          <p:cNvSpPr txBox="1"/>
          <p:nvPr/>
        </p:nvSpPr>
        <p:spPr>
          <a:xfrm>
            <a:off x="8586720" y="-11880"/>
            <a:ext cx="5568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21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6" name="Google Shape;856;p86"/>
          <p:cNvSpPr/>
          <p:nvPr/>
        </p:nvSpPr>
        <p:spPr>
          <a:xfrm>
            <a:off x="1387925" y="1660075"/>
            <a:ext cx="6204900" cy="325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7" name="Google Shape;85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600" y="1762125"/>
            <a:ext cx="5559875" cy="30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87"/>
          <p:cNvSpPr txBox="1"/>
          <p:nvPr/>
        </p:nvSpPr>
        <p:spPr>
          <a:xfrm>
            <a:off x="641160" y="1097280"/>
            <a:ext cx="5178600" cy="11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PLAYGROUND</a:t>
            </a:r>
            <a:endParaRPr sz="6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87"/>
          <p:cNvSpPr txBox="1"/>
          <p:nvPr/>
        </p:nvSpPr>
        <p:spPr>
          <a:xfrm>
            <a:off x="641160" y="2116320"/>
            <a:ext cx="5178600" cy="7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u="sng">
                <a:solidFill>
                  <a:srgbClr val="F3F3F3"/>
                </a:solidFill>
                <a:latin typeface="Titillium Web"/>
                <a:ea typeface="Titillium Web"/>
                <a:cs typeface="Titillium Web"/>
                <a:sym typeface="Titillium Web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yground.tensorflow.org/#activation=relu&amp;batchSize=10&amp;dataset=xor&amp;regDataset=reg-plane&amp;learningRate=0.03&amp;regularizationRate=0&amp;noise=0&amp;networkShape=4,2&amp;seed=0.87782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&amp;learningRate_hide=true&amp;regularizationRate_hide=true&amp;noise_hide=true&amp;problem_hide=true&amp;discretize_hide=true&amp;regularization_hide=true&amp;batchSize_hide=true</a:t>
            </a:r>
            <a:endParaRPr sz="900" i="0" u="none" strike="noStrike" cap="none">
              <a:solidFill>
                <a:srgbClr val="F3F3F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864" name="Google Shape;864;p87"/>
          <p:cNvGrpSpPr/>
          <p:nvPr/>
        </p:nvGrpSpPr>
        <p:grpSpPr>
          <a:xfrm>
            <a:off x="6386400" y="536040"/>
            <a:ext cx="2049133" cy="2049136"/>
            <a:chOff x="6386400" y="536040"/>
            <a:chExt cx="2049133" cy="2049136"/>
          </a:xfrm>
        </p:grpSpPr>
        <p:sp>
          <p:nvSpPr>
            <p:cNvPr id="865" name="Google Shape;865;p87"/>
            <p:cNvSpPr/>
            <p:nvPr/>
          </p:nvSpPr>
          <p:spPr>
            <a:xfrm>
              <a:off x="7144920" y="1294560"/>
              <a:ext cx="1061275" cy="1061275"/>
            </a:xfrm>
            <a:custGeom>
              <a:avLst/>
              <a:gdLst/>
              <a:ahLst/>
              <a:cxnLst/>
              <a:rect l="l" t="t" r="r" b="b"/>
              <a:pathLst>
                <a:path w="8452" h="8452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66" name="Google Shape;866;p87"/>
            <p:cNvSpPr/>
            <p:nvPr/>
          </p:nvSpPr>
          <p:spPr>
            <a:xfrm>
              <a:off x="6386400" y="536040"/>
              <a:ext cx="2049133" cy="2049136"/>
            </a:xfrm>
            <a:custGeom>
              <a:avLst/>
              <a:gdLst/>
              <a:ahLst/>
              <a:cxnLst/>
              <a:rect l="l" t="t" r="r" b="b"/>
              <a:pathLst>
                <a:path w="16318" h="16319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867" name="Google Shape;867;p87"/>
          <p:cNvGrpSpPr/>
          <p:nvPr/>
        </p:nvGrpSpPr>
        <p:grpSpPr>
          <a:xfrm>
            <a:off x="6200045" y="2786846"/>
            <a:ext cx="973220" cy="972916"/>
            <a:chOff x="6200045" y="2786846"/>
            <a:chExt cx="973220" cy="972916"/>
          </a:xfrm>
        </p:grpSpPr>
        <p:sp>
          <p:nvSpPr>
            <p:cNvPr id="868" name="Google Shape;868;p87"/>
            <p:cNvSpPr/>
            <p:nvPr/>
          </p:nvSpPr>
          <p:spPr>
            <a:xfrm rot="-586810">
              <a:off x="6265447" y="2852276"/>
              <a:ext cx="842416" cy="842056"/>
            </a:xfrm>
            <a:custGeom>
              <a:avLst/>
              <a:gdLst/>
              <a:ahLst/>
              <a:cxnLst/>
              <a:rect l="l" t="t" r="r" b="b"/>
              <a:pathLst>
                <a:path w="17683" h="17682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69" name="Google Shape;869;p87"/>
            <p:cNvSpPr/>
            <p:nvPr/>
          </p:nvSpPr>
          <p:spPr>
            <a:xfrm rot="-586797">
              <a:off x="6360840" y="3567240"/>
              <a:ext cx="138958" cy="138958"/>
            </a:xfrm>
            <a:custGeom>
              <a:avLst/>
              <a:gdLst/>
              <a:ahLst/>
              <a:cxnLst/>
              <a:rect l="l" t="t" r="r" b="b"/>
              <a:pathLst>
                <a:path w="2924" h="2924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70" name="Google Shape;870;p87"/>
            <p:cNvSpPr/>
            <p:nvPr/>
          </p:nvSpPr>
          <p:spPr>
            <a:xfrm rot="-586827">
              <a:off x="6477120" y="3633480"/>
              <a:ext cx="88920" cy="88920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71" name="Google Shape;871;p87"/>
            <p:cNvSpPr/>
            <p:nvPr/>
          </p:nvSpPr>
          <p:spPr>
            <a:xfrm rot="-586877">
              <a:off x="6316201" y="3520079"/>
              <a:ext cx="88921" cy="88921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sp>
        <p:nvSpPr>
          <p:cNvPr id="872" name="Google Shape;872;p87"/>
          <p:cNvSpPr/>
          <p:nvPr/>
        </p:nvSpPr>
        <p:spPr>
          <a:xfrm>
            <a:off x="5896080" y="1009440"/>
            <a:ext cx="320028" cy="305647"/>
          </a:xfrm>
          <a:custGeom>
            <a:avLst/>
            <a:gdLst/>
            <a:ahLst/>
            <a:cxnLst/>
            <a:rect l="l" t="t" r="r" b="b"/>
            <a:pathLst>
              <a:path w="15101" h="14419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3" name="Google Shape;873;p87"/>
          <p:cNvSpPr/>
          <p:nvPr/>
        </p:nvSpPr>
        <p:spPr>
          <a:xfrm rot="2697545">
            <a:off x="8007129" y="2575075"/>
            <a:ext cx="485983" cy="464035"/>
          </a:xfrm>
          <a:custGeom>
            <a:avLst/>
            <a:gdLst/>
            <a:ahLst/>
            <a:cxnLst/>
            <a:rect l="l" t="t" r="r" b="b"/>
            <a:pathLst>
              <a:path w="15101" h="14419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4" name="Google Shape;874;p87"/>
          <p:cNvSpPr/>
          <p:nvPr/>
        </p:nvSpPr>
        <p:spPr>
          <a:xfrm>
            <a:off x="8391600" y="2310120"/>
            <a:ext cx="194388" cy="185753"/>
          </a:xfrm>
          <a:custGeom>
            <a:avLst/>
            <a:gdLst/>
            <a:ahLst/>
            <a:cxnLst/>
            <a:rect l="l" t="t" r="r" b="b"/>
            <a:pathLst>
              <a:path w="15101" h="14419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5" name="Google Shape;875;p87"/>
          <p:cNvSpPr/>
          <p:nvPr/>
        </p:nvSpPr>
        <p:spPr>
          <a:xfrm rot="1280561">
            <a:off x="5673963" y="1931765"/>
            <a:ext cx="194392" cy="185761"/>
          </a:xfrm>
          <a:custGeom>
            <a:avLst/>
            <a:gdLst/>
            <a:ahLst/>
            <a:cxnLst/>
            <a:rect l="l" t="t" r="r" b="b"/>
            <a:pathLst>
              <a:path w="15101" h="14419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6" name="Google Shape;876;p87"/>
          <p:cNvSpPr txBox="1"/>
          <p:nvPr/>
        </p:nvSpPr>
        <p:spPr>
          <a:xfrm>
            <a:off x="8586720" y="-11880"/>
            <a:ext cx="5568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22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7" name="Google Shape;877;p87"/>
          <p:cNvSpPr txBox="1"/>
          <p:nvPr/>
        </p:nvSpPr>
        <p:spPr>
          <a:xfrm>
            <a:off x="416375" y="4210050"/>
            <a:ext cx="5992200" cy="9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https://playground.tensorflow.org</a:t>
            </a:r>
            <a:endParaRPr sz="3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88"/>
          <p:cNvSpPr txBox="1"/>
          <p:nvPr/>
        </p:nvSpPr>
        <p:spPr>
          <a:xfrm>
            <a:off x="739800" y="401400"/>
            <a:ext cx="76857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REDES NEURONALES MULTICAPA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88"/>
          <p:cNvSpPr txBox="1"/>
          <p:nvPr/>
        </p:nvSpPr>
        <p:spPr>
          <a:xfrm>
            <a:off x="739800" y="1152353"/>
            <a:ext cx="7685700" cy="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tillium Web"/>
              <a:buChar char="▫"/>
            </a:pPr>
            <a:r>
              <a:rPr lang="en-US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Aprendizaje.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marR="0" lvl="0" indent="-38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tillium Web"/>
              <a:buChar char="▫"/>
            </a:pPr>
            <a:r>
              <a:rPr lang="en-US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Backpropagation.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84" name="Google Shape;884;p88"/>
          <p:cNvSpPr txBox="1"/>
          <p:nvPr/>
        </p:nvSpPr>
        <p:spPr>
          <a:xfrm>
            <a:off x="8586720" y="-11880"/>
            <a:ext cx="5568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23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85" name="Google Shape;885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2550" y="1888303"/>
            <a:ext cx="4284545" cy="3001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89"/>
          <p:cNvSpPr txBox="1"/>
          <p:nvPr/>
        </p:nvSpPr>
        <p:spPr>
          <a:xfrm>
            <a:off x="739800" y="401400"/>
            <a:ext cx="76857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REDES NEURONALES MULTICAPA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89"/>
          <p:cNvSpPr txBox="1"/>
          <p:nvPr/>
        </p:nvSpPr>
        <p:spPr>
          <a:xfrm>
            <a:off x="739800" y="1152353"/>
            <a:ext cx="7685700" cy="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tillium Web"/>
              <a:buChar char="▫"/>
            </a:pPr>
            <a:r>
              <a:rPr lang="en-US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Aprendizaje.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marR="0" lvl="0" indent="-38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tillium Web"/>
              <a:buChar char="▫"/>
            </a:pPr>
            <a:r>
              <a:rPr lang="en-US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Backpropagation.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92" name="Google Shape;892;p89"/>
          <p:cNvSpPr txBox="1"/>
          <p:nvPr/>
        </p:nvSpPr>
        <p:spPr>
          <a:xfrm>
            <a:off x="8586720" y="-11880"/>
            <a:ext cx="5568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24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93" name="Google Shape;89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0400" y="2054303"/>
            <a:ext cx="33909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90"/>
          <p:cNvSpPr txBox="1"/>
          <p:nvPr/>
        </p:nvSpPr>
        <p:spPr>
          <a:xfrm>
            <a:off x="739800" y="401400"/>
            <a:ext cx="76857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REDES NEURONALES MULTICAPA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90"/>
          <p:cNvSpPr txBox="1"/>
          <p:nvPr/>
        </p:nvSpPr>
        <p:spPr>
          <a:xfrm>
            <a:off x="739800" y="1152353"/>
            <a:ext cx="7685700" cy="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tillium Web"/>
              <a:buChar char="▫"/>
            </a:pPr>
            <a:r>
              <a:rPr lang="en-US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Aprendizaje.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marR="0" lvl="0" indent="-38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tillium Web"/>
              <a:buChar char="▫"/>
            </a:pPr>
            <a:r>
              <a:rPr lang="en-US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Backpropagation.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00" name="Google Shape;900;p90"/>
          <p:cNvSpPr txBox="1"/>
          <p:nvPr/>
        </p:nvSpPr>
        <p:spPr>
          <a:xfrm>
            <a:off x="8586720" y="-11880"/>
            <a:ext cx="5568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25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01" name="Google Shape;90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2407" y="1152347"/>
            <a:ext cx="4950175" cy="39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91"/>
          <p:cNvSpPr txBox="1"/>
          <p:nvPr/>
        </p:nvSpPr>
        <p:spPr>
          <a:xfrm>
            <a:off x="739800" y="401400"/>
            <a:ext cx="76857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REDES NEURONALES MULTICAPA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91"/>
          <p:cNvSpPr txBox="1"/>
          <p:nvPr/>
        </p:nvSpPr>
        <p:spPr>
          <a:xfrm>
            <a:off x="739800" y="1152353"/>
            <a:ext cx="7685700" cy="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tillium Web"/>
              <a:buChar char="▫"/>
            </a:pPr>
            <a:r>
              <a:rPr lang="en-US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Aprendizaje.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marR="0" lvl="0" indent="-38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tillium Web"/>
              <a:buChar char="▫"/>
            </a:pPr>
            <a:r>
              <a:rPr lang="en-US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Backpropagation.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08" name="Google Shape;908;p91"/>
          <p:cNvSpPr txBox="1"/>
          <p:nvPr/>
        </p:nvSpPr>
        <p:spPr>
          <a:xfrm>
            <a:off x="8586720" y="-11880"/>
            <a:ext cx="5568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26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09" name="Google Shape;909;p91" descr="En esta serie de vídeos vamos a aprender cuál el funcionamiento de las potentes Redes Neuronales. En la tercera parte &#10;&#10;No te lo pierdas!&#10;&#10;--- [Fe de errata] ---&#10;&#10;¡Si localizas algún error en el vídeo, coméntalo y lo incluiré en este apartado! &#10;&#10;&#10;--- ¡MÁS DOTCSV! ----&#10;&#10;💸 Patreon : https://www.patreon.com/dotcsv&#10;👓 Facebook : https://www.facebook.com/AI.dotCSV/&#10;👾 Twitch!!! : https://www.twitch.tv/dotcsv&#10;🐥 Twitter : https://twitter.com/dotCSV&#10;📸 Instagram : https://www.instagram.com/dotcsv/&#10;&#10;--- ¡MI TECNOLOGÍA! ----&#10;&#10;** Aquí no está toda mi tecnología, sólo aquella que realmente recomiendo. Usando estos links de Amazon yo me llevaré una comisión por tu compra :) ** &#10;&#10;[Tecnología básica para Youtube]&#10;💻 Portátil - MSI GP72 7RDX Leopard : https://amzn.to/2CDwvgY&#10;📸 Cámara - Canon EOS 750D : https://amzn.to/2CDPqbi&#10;👁‍🗨 Objetivo 1 - EF 50 mm, F/1.8 : https://amzn.to/2CH7npx&#10;👁‍🗨 Objetivo 2 - EF-S 18-135mm : https://amzn.to/2DuhL5t&#10;👁‍🗨 Objetivo 3 - EF 24 mm, F/2.8 : https://amzn.to/2AYAFQm&#10;🎤 Microfono - Blue Yeti Micro : https://amzn.to/2RItA0I&#10;💡  Foco Luz - Foco LED Neewer : https://amzn.to/2AYCM6K&#10;🌈 Luz Color - Tira ALED Light : https://amzn.to/2B2iY2l&#10;&#10;[Mis otros cacharros]&#10;📱 Smartphone - Google Pixel 2 XL : https://amzn.to/2RMuY2v&#10;&#10;-- ¡MÁS CIENCIA! ---&#10; &#10;🔬 Este canal forma parte de la red de divulgación de SCENIO. Si quieres conocer otros fantásticos proyectos de divulgación entra aquí:&#10;&#10;http://scenio.es/colaboradores&#10;&#10;#Scenio" title="¿Qué es una Red Neuronal? Parte 3 : Backpropagation | DotCS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1917" y="1450150"/>
            <a:ext cx="4707356" cy="353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92"/>
          <p:cNvSpPr txBox="1"/>
          <p:nvPr/>
        </p:nvSpPr>
        <p:spPr>
          <a:xfrm>
            <a:off x="739800" y="401400"/>
            <a:ext cx="76857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OTRAS ARQUITECTURAS RNA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92"/>
          <p:cNvSpPr txBox="1"/>
          <p:nvPr/>
        </p:nvSpPr>
        <p:spPr>
          <a:xfrm>
            <a:off x="8586720" y="-11880"/>
            <a:ext cx="5568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27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16" name="Google Shape;916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425" y="1258499"/>
            <a:ext cx="4557925" cy="37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93"/>
          <p:cNvSpPr txBox="1"/>
          <p:nvPr/>
        </p:nvSpPr>
        <p:spPr>
          <a:xfrm>
            <a:off x="739800" y="401400"/>
            <a:ext cx="76857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OTRAS ARQUITECTURAS RNA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93"/>
          <p:cNvSpPr txBox="1"/>
          <p:nvPr/>
        </p:nvSpPr>
        <p:spPr>
          <a:xfrm>
            <a:off x="739800" y="1152353"/>
            <a:ext cx="7685700" cy="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Redes neuronales feedforward de una sola capa</a:t>
            </a:r>
            <a:endParaRPr sz="18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23" name="Google Shape;923;p93"/>
          <p:cNvSpPr txBox="1"/>
          <p:nvPr/>
        </p:nvSpPr>
        <p:spPr>
          <a:xfrm>
            <a:off x="8586720" y="-11880"/>
            <a:ext cx="5568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28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24" name="Google Shape;92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875" y="2133703"/>
            <a:ext cx="5772150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94"/>
          <p:cNvSpPr txBox="1"/>
          <p:nvPr/>
        </p:nvSpPr>
        <p:spPr>
          <a:xfrm>
            <a:off x="739800" y="401400"/>
            <a:ext cx="76857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OTRAS ARQUITECTURAS RNA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94"/>
          <p:cNvSpPr txBox="1"/>
          <p:nvPr/>
        </p:nvSpPr>
        <p:spPr>
          <a:xfrm>
            <a:off x="739800" y="1152353"/>
            <a:ext cx="7685700" cy="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3F3F3"/>
                </a:solidFill>
                <a:latin typeface="Roboto Slab"/>
                <a:ea typeface="Roboto Slab"/>
                <a:cs typeface="Roboto Slab"/>
                <a:sym typeface="Roboto Slab"/>
              </a:rPr>
              <a:t>Redes feedforward multicapas</a:t>
            </a:r>
            <a:r>
              <a:rPr lang="en-US" sz="1100">
                <a:solidFill>
                  <a:srgbClr val="F3F3F3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endParaRPr sz="2400">
              <a:solidFill>
                <a:srgbClr val="F3F3F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931" name="Google Shape;931;p94"/>
          <p:cNvSpPr txBox="1"/>
          <p:nvPr/>
        </p:nvSpPr>
        <p:spPr>
          <a:xfrm>
            <a:off x="8586720" y="-11880"/>
            <a:ext cx="5568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29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32" name="Google Shape;93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4550" y="1780078"/>
            <a:ext cx="3791364" cy="3001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68"/>
          <p:cNvSpPr txBox="1"/>
          <p:nvPr/>
        </p:nvSpPr>
        <p:spPr>
          <a:xfrm>
            <a:off x="448200" y="668880"/>
            <a:ext cx="7772100" cy="11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REDES NEURONALES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68"/>
          <p:cNvSpPr txBox="1"/>
          <p:nvPr/>
        </p:nvSpPr>
        <p:spPr>
          <a:xfrm>
            <a:off x="448200" y="1585080"/>
            <a:ext cx="7772100" cy="7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rPr>
              <a:t>Introducción y conceptos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6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3</a:t>
            </a:fld>
            <a:endParaRPr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669" name="Google Shape;669;p68" descr="The Nerve Impulse [HD Animation]" title="The Nerve Impulse [HD Animation]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4325" y="1585073"/>
            <a:ext cx="4555650" cy="341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95"/>
          <p:cNvSpPr txBox="1"/>
          <p:nvPr/>
        </p:nvSpPr>
        <p:spPr>
          <a:xfrm>
            <a:off x="739800" y="401400"/>
            <a:ext cx="76857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OTRAS ARQUITECTURAS RNA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95"/>
          <p:cNvSpPr txBox="1"/>
          <p:nvPr/>
        </p:nvSpPr>
        <p:spPr>
          <a:xfrm>
            <a:off x="739800" y="1152353"/>
            <a:ext cx="7685700" cy="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Redes Neuronales Recurrentes</a:t>
            </a:r>
            <a:endParaRPr sz="18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3F3F3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endParaRPr sz="2400">
              <a:solidFill>
                <a:srgbClr val="F3F3F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939" name="Google Shape;939;p95"/>
          <p:cNvSpPr txBox="1"/>
          <p:nvPr/>
        </p:nvSpPr>
        <p:spPr>
          <a:xfrm>
            <a:off x="8586720" y="-11880"/>
            <a:ext cx="5568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30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40" name="Google Shape;94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3025" y="1722328"/>
            <a:ext cx="5249433" cy="3001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96"/>
          <p:cNvSpPr txBox="1"/>
          <p:nvPr/>
        </p:nvSpPr>
        <p:spPr>
          <a:xfrm>
            <a:off x="739800" y="401400"/>
            <a:ext cx="76857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OTRAS ARQUITECTURAS RNA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96"/>
          <p:cNvSpPr txBox="1"/>
          <p:nvPr/>
        </p:nvSpPr>
        <p:spPr>
          <a:xfrm>
            <a:off x="739800" y="1152353"/>
            <a:ext cx="7685700" cy="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3F3F3"/>
                </a:solidFill>
                <a:latin typeface="Roboto Slab"/>
                <a:ea typeface="Roboto Slab"/>
                <a:cs typeface="Roboto Slab"/>
                <a:sym typeface="Roboto Slab"/>
              </a:rPr>
              <a:t>Redes feedforward multicapas</a:t>
            </a:r>
            <a:r>
              <a:rPr lang="en-US" sz="1100">
                <a:solidFill>
                  <a:srgbClr val="F3F3F3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endParaRPr sz="2400">
              <a:solidFill>
                <a:srgbClr val="F3F3F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947" name="Google Shape;947;p96"/>
          <p:cNvSpPr txBox="1"/>
          <p:nvPr/>
        </p:nvSpPr>
        <p:spPr>
          <a:xfrm>
            <a:off x="8586720" y="-11880"/>
            <a:ext cx="5568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31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48" name="Google Shape;94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425" y="1693453"/>
            <a:ext cx="6291588" cy="3001747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96"/>
          <p:cNvSpPr/>
          <p:nvPr/>
        </p:nvSpPr>
        <p:spPr>
          <a:xfrm>
            <a:off x="1356800" y="1836950"/>
            <a:ext cx="454800" cy="393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96"/>
          <p:cNvSpPr/>
          <p:nvPr/>
        </p:nvSpPr>
        <p:spPr>
          <a:xfrm>
            <a:off x="1356800" y="4670275"/>
            <a:ext cx="6291600" cy="332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97"/>
          <p:cNvSpPr txBox="1"/>
          <p:nvPr/>
        </p:nvSpPr>
        <p:spPr>
          <a:xfrm>
            <a:off x="641150" y="535675"/>
            <a:ext cx="7152300" cy="28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DEEP</a:t>
            </a:r>
            <a:endParaRPr sz="72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LEARNING</a:t>
            </a:r>
            <a:endParaRPr sz="72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56" name="Google Shape;956;p97"/>
          <p:cNvSpPr txBox="1"/>
          <p:nvPr/>
        </p:nvSpPr>
        <p:spPr>
          <a:xfrm>
            <a:off x="641150" y="3411729"/>
            <a:ext cx="5178600" cy="13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US" sz="1800" i="1">
                <a:solidFill>
                  <a:srgbClr val="F1C232"/>
                </a:solidFill>
                <a:latin typeface="Titillium Web"/>
                <a:ea typeface="Titillium Web"/>
                <a:cs typeface="Titillium Web"/>
                <a:sym typeface="Titillium Web"/>
              </a:rPr>
              <a:t>Machine Learning</a:t>
            </a:r>
            <a:endParaRPr sz="1800" i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57" name="Google Shape;957;p97"/>
          <p:cNvSpPr/>
          <p:nvPr/>
        </p:nvSpPr>
        <p:spPr>
          <a:xfrm>
            <a:off x="8391600" y="2310120"/>
            <a:ext cx="194388" cy="185753"/>
          </a:xfrm>
          <a:custGeom>
            <a:avLst/>
            <a:gdLst/>
            <a:ahLst/>
            <a:cxnLst/>
            <a:rect l="l" t="t" r="r" b="b"/>
            <a:pathLst>
              <a:path w="15101" h="14419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8" name="Google Shape;958;p97"/>
          <p:cNvSpPr txBox="1"/>
          <p:nvPr/>
        </p:nvSpPr>
        <p:spPr>
          <a:xfrm>
            <a:off x="8586720" y="-11880"/>
            <a:ext cx="5568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32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9" name="Google Shape;959;p97"/>
          <p:cNvSpPr/>
          <p:nvPr/>
        </p:nvSpPr>
        <p:spPr>
          <a:xfrm>
            <a:off x="6387610" y="2241504"/>
            <a:ext cx="691345" cy="629555"/>
          </a:xfrm>
          <a:custGeom>
            <a:avLst/>
            <a:gdLst/>
            <a:ahLst/>
            <a:cxnLst/>
            <a:rect l="l" t="t" r="r" b="b"/>
            <a:pathLst>
              <a:path w="16952" h="16952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2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960" name="Google Shape;960;p97"/>
          <p:cNvGrpSpPr/>
          <p:nvPr/>
        </p:nvGrpSpPr>
        <p:grpSpPr>
          <a:xfrm>
            <a:off x="6552636" y="895414"/>
            <a:ext cx="1901259" cy="1588767"/>
            <a:chOff x="4263120" y="2655360"/>
            <a:chExt cx="434882" cy="323282"/>
          </a:xfrm>
        </p:grpSpPr>
        <p:sp>
          <p:nvSpPr>
            <p:cNvPr id="961" name="Google Shape;961;p97"/>
            <p:cNvSpPr/>
            <p:nvPr/>
          </p:nvSpPr>
          <p:spPr>
            <a:xfrm>
              <a:off x="4263120" y="2655360"/>
              <a:ext cx="293041" cy="293041"/>
            </a:xfrm>
            <a:custGeom>
              <a:avLst/>
              <a:gdLst/>
              <a:ahLst/>
              <a:cxnLst/>
              <a:rect l="l" t="t" r="r" b="b"/>
              <a:pathLst>
                <a:path w="13956" h="13956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2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962" name="Google Shape;962;p97"/>
            <p:cNvSpPr/>
            <p:nvPr/>
          </p:nvSpPr>
          <p:spPr>
            <a:xfrm>
              <a:off x="4531320" y="2811960"/>
              <a:ext cx="166682" cy="166682"/>
            </a:xfrm>
            <a:custGeom>
              <a:avLst/>
              <a:gdLst/>
              <a:ahLst/>
              <a:cxnLst/>
              <a:rect l="l" t="t" r="r" b="b"/>
              <a:pathLst>
                <a:path w="7941" h="7941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2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963" name="Google Shape;963;p97"/>
          <p:cNvGrpSpPr/>
          <p:nvPr/>
        </p:nvGrpSpPr>
        <p:grpSpPr>
          <a:xfrm>
            <a:off x="6193705" y="3180000"/>
            <a:ext cx="333359" cy="328689"/>
            <a:chOff x="2620080" y="3207600"/>
            <a:chExt cx="333359" cy="328689"/>
          </a:xfrm>
        </p:grpSpPr>
        <p:sp>
          <p:nvSpPr>
            <p:cNvPr id="964" name="Google Shape;964;p97"/>
            <p:cNvSpPr/>
            <p:nvPr/>
          </p:nvSpPr>
          <p:spPr>
            <a:xfrm>
              <a:off x="2620080" y="3221280"/>
              <a:ext cx="315009" cy="315009"/>
            </a:xfrm>
            <a:custGeom>
              <a:avLst/>
              <a:gdLst/>
              <a:ahLst/>
              <a:cxnLst/>
              <a:rect l="l" t="t" r="r" b="b"/>
              <a:pathLst>
                <a:path w="15004" h="15004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2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965" name="Google Shape;965;p97"/>
            <p:cNvSpPr/>
            <p:nvPr/>
          </p:nvSpPr>
          <p:spPr>
            <a:xfrm>
              <a:off x="2797920" y="3207600"/>
              <a:ext cx="110165" cy="128514"/>
            </a:xfrm>
            <a:custGeom>
              <a:avLst/>
              <a:gdLst/>
              <a:ahLst/>
              <a:cxnLst/>
              <a:rect l="l" t="t" r="r" b="b"/>
              <a:pathLst>
                <a:path w="5261" h="6138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2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966" name="Google Shape;966;p97"/>
            <p:cNvSpPr/>
            <p:nvPr/>
          </p:nvSpPr>
          <p:spPr>
            <a:xfrm>
              <a:off x="2796120" y="3279240"/>
              <a:ext cx="157319" cy="81004"/>
            </a:xfrm>
            <a:custGeom>
              <a:avLst/>
              <a:gdLst/>
              <a:ahLst/>
              <a:cxnLst/>
              <a:rect l="l" t="t" r="r" b="b"/>
              <a:pathLst>
                <a:path w="7503" h="3873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2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967" name="Google Shape;967;p97"/>
          <p:cNvGrpSpPr/>
          <p:nvPr/>
        </p:nvGrpSpPr>
        <p:grpSpPr>
          <a:xfrm rot="2182231">
            <a:off x="7932169" y="644436"/>
            <a:ext cx="848440" cy="822959"/>
            <a:chOff x="3157920" y="3250080"/>
            <a:chExt cx="368998" cy="267832"/>
          </a:xfrm>
        </p:grpSpPr>
        <p:sp>
          <p:nvSpPr>
            <p:cNvPr id="968" name="Google Shape;968;p97"/>
            <p:cNvSpPr/>
            <p:nvPr/>
          </p:nvSpPr>
          <p:spPr>
            <a:xfrm>
              <a:off x="3157920" y="3250080"/>
              <a:ext cx="368998" cy="267832"/>
            </a:xfrm>
            <a:custGeom>
              <a:avLst/>
              <a:gdLst/>
              <a:ahLst/>
              <a:cxnLst/>
              <a:rect l="l" t="t" r="r" b="b"/>
              <a:pathLst>
                <a:path w="17586" h="12763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2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969" name="Google Shape;969;p97"/>
            <p:cNvSpPr/>
            <p:nvPr/>
          </p:nvSpPr>
          <p:spPr>
            <a:xfrm>
              <a:off x="3189600" y="3374280"/>
              <a:ext cx="64804" cy="111244"/>
            </a:xfrm>
            <a:custGeom>
              <a:avLst/>
              <a:gdLst/>
              <a:ahLst/>
              <a:cxnLst/>
              <a:rect l="l" t="t" r="r" b="b"/>
              <a:pathLst>
                <a:path w="3094" h="5310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2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970" name="Google Shape;970;p97"/>
            <p:cNvSpPr/>
            <p:nvPr/>
          </p:nvSpPr>
          <p:spPr>
            <a:xfrm>
              <a:off x="3448800" y="3374280"/>
              <a:ext cx="64804" cy="111244"/>
            </a:xfrm>
            <a:custGeom>
              <a:avLst/>
              <a:gdLst/>
              <a:ahLst/>
              <a:cxnLst/>
              <a:rect l="l" t="t" r="r" b="b"/>
              <a:pathLst>
                <a:path w="3094" h="5310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2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971" name="Google Shape;971;p97"/>
            <p:cNvSpPr/>
            <p:nvPr/>
          </p:nvSpPr>
          <p:spPr>
            <a:xfrm>
              <a:off x="3276000" y="3251520"/>
              <a:ext cx="64804" cy="233997"/>
            </a:xfrm>
            <a:custGeom>
              <a:avLst/>
              <a:gdLst/>
              <a:ahLst/>
              <a:cxnLst/>
              <a:rect l="l" t="t" r="r" b="b"/>
              <a:pathLst>
                <a:path w="3094" h="11156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2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972" name="Google Shape;972;p97"/>
            <p:cNvSpPr/>
            <p:nvPr/>
          </p:nvSpPr>
          <p:spPr>
            <a:xfrm>
              <a:off x="3362400" y="3310920"/>
              <a:ext cx="64804" cy="174597"/>
            </a:xfrm>
            <a:custGeom>
              <a:avLst/>
              <a:gdLst/>
              <a:ahLst/>
              <a:cxnLst/>
              <a:rect l="l" t="t" r="r" b="b"/>
              <a:pathLst>
                <a:path w="3094" h="8330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2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973" name="Google Shape;973;p97"/>
          <p:cNvGrpSpPr/>
          <p:nvPr/>
        </p:nvGrpSpPr>
        <p:grpSpPr>
          <a:xfrm rot="-1072532">
            <a:off x="6785362" y="3216828"/>
            <a:ext cx="698008" cy="501652"/>
            <a:chOff x="3722760" y="3250080"/>
            <a:chExt cx="369021" cy="267832"/>
          </a:xfrm>
        </p:grpSpPr>
        <p:sp>
          <p:nvSpPr>
            <p:cNvPr id="974" name="Google Shape;974;p97"/>
            <p:cNvSpPr/>
            <p:nvPr/>
          </p:nvSpPr>
          <p:spPr>
            <a:xfrm>
              <a:off x="3722760" y="3250080"/>
              <a:ext cx="369021" cy="267832"/>
            </a:xfrm>
            <a:custGeom>
              <a:avLst/>
              <a:gdLst/>
              <a:ahLst/>
              <a:cxnLst/>
              <a:rect l="l" t="t" r="r" b="b"/>
              <a:pathLst>
                <a:path w="17585" h="12763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2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975" name="Google Shape;975;p97"/>
            <p:cNvSpPr/>
            <p:nvPr/>
          </p:nvSpPr>
          <p:spPr>
            <a:xfrm>
              <a:off x="3758760" y="3289320"/>
              <a:ext cx="297377" cy="179273"/>
            </a:xfrm>
            <a:custGeom>
              <a:avLst/>
              <a:gdLst/>
              <a:ahLst/>
              <a:cxnLst/>
              <a:rect l="l" t="t" r="r" b="b"/>
              <a:pathLst>
                <a:path w="14176" h="8549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2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976" name="Google Shape;976;p97"/>
          <p:cNvGrpSpPr/>
          <p:nvPr/>
        </p:nvGrpSpPr>
        <p:grpSpPr>
          <a:xfrm rot="2023680">
            <a:off x="7790087" y="2668739"/>
            <a:ext cx="827530" cy="851746"/>
            <a:chOff x="4300920" y="3222360"/>
            <a:chExt cx="352800" cy="313562"/>
          </a:xfrm>
        </p:grpSpPr>
        <p:sp>
          <p:nvSpPr>
            <p:cNvPr id="977" name="Google Shape;977;p97"/>
            <p:cNvSpPr/>
            <p:nvPr/>
          </p:nvSpPr>
          <p:spPr>
            <a:xfrm>
              <a:off x="4300920" y="3243240"/>
              <a:ext cx="352800" cy="223921"/>
            </a:xfrm>
            <a:custGeom>
              <a:avLst/>
              <a:gdLst/>
              <a:ahLst/>
              <a:cxnLst/>
              <a:rect l="l" t="t" r="r" b="b"/>
              <a:pathLst>
                <a:path w="16806" h="10668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2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978" name="Google Shape;978;p97"/>
            <p:cNvSpPr/>
            <p:nvPr/>
          </p:nvSpPr>
          <p:spPr>
            <a:xfrm>
              <a:off x="4467240" y="3222360"/>
              <a:ext cx="20161" cy="20520"/>
            </a:xfrm>
            <a:custGeom>
              <a:avLst/>
              <a:gdLst/>
              <a:ahLst/>
              <a:cxnLst/>
              <a:rect l="l" t="t" r="r" b="b"/>
              <a:pathLst>
                <a:path w="975" h="1000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2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979" name="Google Shape;979;p97"/>
            <p:cNvSpPr/>
            <p:nvPr/>
          </p:nvSpPr>
          <p:spPr>
            <a:xfrm>
              <a:off x="4356360" y="3467520"/>
              <a:ext cx="50760" cy="68402"/>
            </a:xfrm>
            <a:custGeom>
              <a:avLst/>
              <a:gdLst/>
              <a:ahLst/>
              <a:cxnLst/>
              <a:rect l="l" t="t" r="r" b="b"/>
              <a:pathLst>
                <a:path w="2436" h="3265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2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980" name="Google Shape;980;p97"/>
            <p:cNvSpPr/>
            <p:nvPr/>
          </p:nvSpPr>
          <p:spPr>
            <a:xfrm>
              <a:off x="4547880" y="3467520"/>
              <a:ext cx="50763" cy="68402"/>
            </a:xfrm>
            <a:custGeom>
              <a:avLst/>
              <a:gdLst/>
              <a:ahLst/>
              <a:cxnLst/>
              <a:rect l="l" t="t" r="r" b="b"/>
              <a:pathLst>
                <a:path w="2437" h="3265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2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981" name="Google Shape;981;p97"/>
            <p:cNvSpPr/>
            <p:nvPr/>
          </p:nvSpPr>
          <p:spPr>
            <a:xfrm>
              <a:off x="4321440" y="3263760"/>
              <a:ext cx="311758" cy="182880"/>
            </a:xfrm>
            <a:custGeom>
              <a:avLst/>
              <a:gdLst/>
              <a:ahLst/>
              <a:cxnLst/>
              <a:rect l="l" t="t" r="r" b="b"/>
              <a:pathLst>
                <a:path w="14858" h="8720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2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982" name="Google Shape;982;p97"/>
            <p:cNvSpPr/>
            <p:nvPr/>
          </p:nvSpPr>
          <p:spPr>
            <a:xfrm>
              <a:off x="4374720" y="3308760"/>
              <a:ext cx="192954" cy="96839"/>
            </a:xfrm>
            <a:custGeom>
              <a:avLst/>
              <a:gdLst/>
              <a:ahLst/>
              <a:cxnLst/>
              <a:rect l="l" t="t" r="r" b="b"/>
              <a:pathLst>
                <a:path w="9208" h="4629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2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983" name="Google Shape;983;p97"/>
            <p:cNvSpPr/>
            <p:nvPr/>
          </p:nvSpPr>
          <p:spPr>
            <a:xfrm>
              <a:off x="4515480" y="3304800"/>
              <a:ext cx="57600" cy="57600"/>
            </a:xfrm>
            <a:custGeom>
              <a:avLst/>
              <a:gdLst/>
              <a:ahLst/>
              <a:cxnLst/>
              <a:rect l="l" t="t" r="r" b="b"/>
              <a:pathLst>
                <a:path w="2753" h="2753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2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98"/>
          <p:cNvSpPr/>
          <p:nvPr/>
        </p:nvSpPr>
        <p:spPr>
          <a:xfrm>
            <a:off x="952500" y="693975"/>
            <a:ext cx="7116600" cy="314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98"/>
          <p:cNvSpPr txBox="1"/>
          <p:nvPr/>
        </p:nvSpPr>
        <p:spPr>
          <a:xfrm>
            <a:off x="553680" y="4496040"/>
            <a:ext cx="80364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DEEP LEARNING</a:t>
            </a:r>
            <a:endParaRPr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Introducción</a:t>
            </a:r>
            <a:endParaRPr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90" name="Google Shape;990;p98"/>
          <p:cNvSpPr txBox="1"/>
          <p:nvPr/>
        </p:nvSpPr>
        <p:spPr>
          <a:xfrm>
            <a:off x="8586720" y="-11880"/>
            <a:ext cx="5568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33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91" name="Google Shape;991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150" y="996050"/>
            <a:ext cx="6572250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98"/>
          <p:cNvSpPr txBox="1"/>
          <p:nvPr/>
        </p:nvSpPr>
        <p:spPr>
          <a:xfrm>
            <a:off x="1265400" y="3891625"/>
            <a:ext cx="66132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https://planetachatbot.com/deep-learning-f%C3%A1cil-con-deepcognition-9af43b2319ba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99"/>
          <p:cNvSpPr/>
          <p:nvPr/>
        </p:nvSpPr>
        <p:spPr>
          <a:xfrm>
            <a:off x="952500" y="693975"/>
            <a:ext cx="7116600" cy="314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99"/>
          <p:cNvSpPr txBox="1"/>
          <p:nvPr/>
        </p:nvSpPr>
        <p:spPr>
          <a:xfrm>
            <a:off x="553680" y="4496040"/>
            <a:ext cx="80364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DEEP LEARNING</a:t>
            </a:r>
            <a:endParaRPr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Introducción</a:t>
            </a:r>
            <a:endParaRPr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99" name="Google Shape;999;p99"/>
          <p:cNvSpPr txBox="1"/>
          <p:nvPr/>
        </p:nvSpPr>
        <p:spPr>
          <a:xfrm>
            <a:off x="8586720" y="-11880"/>
            <a:ext cx="5568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34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00" name="Google Shape;1000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900" y="653898"/>
            <a:ext cx="6610350" cy="338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99"/>
          <p:cNvSpPr txBox="1"/>
          <p:nvPr/>
        </p:nvSpPr>
        <p:spPr>
          <a:xfrm>
            <a:off x="1126650" y="3848188"/>
            <a:ext cx="74268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https://puentesdigitales.com/2017/11/15/guia-rapida-de-inteligencia-artificial-asi-funciona-el-deep-learning/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00"/>
          <p:cNvSpPr/>
          <p:nvPr/>
        </p:nvSpPr>
        <p:spPr>
          <a:xfrm>
            <a:off x="952500" y="693975"/>
            <a:ext cx="7116600" cy="314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100"/>
          <p:cNvSpPr txBox="1"/>
          <p:nvPr/>
        </p:nvSpPr>
        <p:spPr>
          <a:xfrm>
            <a:off x="553680" y="4496040"/>
            <a:ext cx="80364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DEEP LEARNING</a:t>
            </a:r>
            <a:endParaRPr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Introducción</a:t>
            </a:r>
            <a:endParaRPr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08" name="Google Shape;1008;p100"/>
          <p:cNvSpPr txBox="1"/>
          <p:nvPr/>
        </p:nvSpPr>
        <p:spPr>
          <a:xfrm>
            <a:off x="8586720" y="-11880"/>
            <a:ext cx="5568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35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09" name="Google Shape;1009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800100"/>
            <a:ext cx="6096000" cy="29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100"/>
          <p:cNvSpPr txBox="1"/>
          <p:nvPr/>
        </p:nvSpPr>
        <p:spPr>
          <a:xfrm>
            <a:off x="533400" y="3810000"/>
            <a:ext cx="82596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https://www.researchgate.net/profile/Dr_Junaid_Nawaz_Syed/publication/332219159/figure/fig5/AS:751940409491457@1556287972403/An-example-of-a-complex-artificial-neural-network-structure-Evolution-from-sequential-to_W640.jpg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01"/>
          <p:cNvSpPr/>
          <p:nvPr/>
        </p:nvSpPr>
        <p:spPr>
          <a:xfrm>
            <a:off x="952500" y="693975"/>
            <a:ext cx="7116600" cy="314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101"/>
          <p:cNvSpPr txBox="1"/>
          <p:nvPr/>
        </p:nvSpPr>
        <p:spPr>
          <a:xfrm>
            <a:off x="553680" y="4496040"/>
            <a:ext cx="80364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DEEP LEARNING</a:t>
            </a:r>
            <a:endParaRPr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Aprendizaje automático + Clasificación</a:t>
            </a:r>
            <a:endParaRPr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17" name="Google Shape;1017;p101"/>
          <p:cNvSpPr txBox="1"/>
          <p:nvPr/>
        </p:nvSpPr>
        <p:spPr>
          <a:xfrm>
            <a:off x="8586720" y="-11880"/>
            <a:ext cx="5568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36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8" name="Google Shape;1018;p101"/>
          <p:cNvSpPr txBox="1"/>
          <p:nvPr/>
        </p:nvSpPr>
        <p:spPr>
          <a:xfrm>
            <a:off x="1326675" y="3948913"/>
            <a:ext cx="67764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https://towardsdatascience.com/parallel-and-distributed-deep-learning-a-survey-97137ff94e4c</a:t>
            </a:r>
            <a:endParaRPr/>
          </a:p>
        </p:txBody>
      </p:sp>
      <p:pic>
        <p:nvPicPr>
          <p:cNvPr id="1019" name="Google Shape;1019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802275"/>
            <a:ext cx="5581649" cy="290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02"/>
          <p:cNvSpPr/>
          <p:nvPr/>
        </p:nvSpPr>
        <p:spPr>
          <a:xfrm>
            <a:off x="952500" y="693975"/>
            <a:ext cx="7116600" cy="314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102"/>
          <p:cNvSpPr txBox="1"/>
          <p:nvPr/>
        </p:nvSpPr>
        <p:spPr>
          <a:xfrm>
            <a:off x="553680" y="4496040"/>
            <a:ext cx="80364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DEEP LEARNING</a:t>
            </a:r>
            <a:endParaRPr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Introducción</a:t>
            </a:r>
            <a:endParaRPr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26" name="Google Shape;1026;p102"/>
          <p:cNvSpPr txBox="1"/>
          <p:nvPr/>
        </p:nvSpPr>
        <p:spPr>
          <a:xfrm>
            <a:off x="8586720" y="-11880"/>
            <a:ext cx="5568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37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27" name="Google Shape;1027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150" y="996050"/>
            <a:ext cx="6572250" cy="24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03"/>
          <p:cNvSpPr txBox="1"/>
          <p:nvPr/>
        </p:nvSpPr>
        <p:spPr>
          <a:xfrm>
            <a:off x="739800" y="401400"/>
            <a:ext cx="76857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REDES NEURONALES CONVOLUCIONALES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103"/>
          <p:cNvSpPr txBox="1"/>
          <p:nvPr/>
        </p:nvSpPr>
        <p:spPr>
          <a:xfrm>
            <a:off x="739800" y="1228546"/>
            <a:ext cx="7685700" cy="11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4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tillium Web"/>
              <a:buChar char="▫"/>
            </a:pPr>
            <a:r>
              <a:rPr lang="en-US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Nos concentraremos en dos tipos de arquitecturas:</a:t>
            </a: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tillium Web"/>
              <a:buChar char="○"/>
            </a:pPr>
            <a:r>
              <a:rPr lang="en-US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Redes Neuronales Densas.</a:t>
            </a: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tillium Web"/>
              <a:buChar char="○"/>
            </a:pPr>
            <a:r>
              <a:rPr lang="en-US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Redes Neuronales Convolucionales.</a:t>
            </a: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34" name="Google Shape;1034;p103"/>
          <p:cNvSpPr txBox="1"/>
          <p:nvPr/>
        </p:nvSpPr>
        <p:spPr>
          <a:xfrm>
            <a:off x="8586720" y="-11880"/>
            <a:ext cx="5568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38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35" name="Google Shape;1035;p103"/>
          <p:cNvPicPr preferRelativeResize="0"/>
          <p:nvPr/>
        </p:nvPicPr>
        <p:blipFill rotWithShape="1">
          <a:blip r:embed="rId3">
            <a:alphaModFix/>
          </a:blip>
          <a:srcRect b="10610"/>
          <a:stretch/>
        </p:blipFill>
        <p:spPr>
          <a:xfrm>
            <a:off x="1905000" y="2217950"/>
            <a:ext cx="5334575" cy="26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103"/>
          <p:cNvSpPr txBox="1"/>
          <p:nvPr/>
        </p:nvSpPr>
        <p:spPr>
          <a:xfrm>
            <a:off x="1979175" y="4808775"/>
            <a:ext cx="5878200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https://www.slideshare.net/ManuelRodrigoCabello/deep-learning-python-c-y-azure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04"/>
          <p:cNvSpPr/>
          <p:nvPr/>
        </p:nvSpPr>
        <p:spPr>
          <a:xfrm>
            <a:off x="952500" y="693975"/>
            <a:ext cx="7116600" cy="314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104"/>
          <p:cNvSpPr txBox="1"/>
          <p:nvPr/>
        </p:nvSpPr>
        <p:spPr>
          <a:xfrm>
            <a:off x="553680" y="4496040"/>
            <a:ext cx="80364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RED NEURONAL DENSA</a:t>
            </a:r>
            <a:endParaRPr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Arquitectura</a:t>
            </a:r>
            <a:endParaRPr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43" name="Google Shape;1043;p104"/>
          <p:cNvSpPr txBox="1"/>
          <p:nvPr/>
        </p:nvSpPr>
        <p:spPr>
          <a:xfrm>
            <a:off x="8586720" y="-11880"/>
            <a:ext cx="5568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39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44" name="Google Shape;104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150" y="996050"/>
            <a:ext cx="6572250" cy="24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69"/>
          <p:cNvSpPr txBox="1"/>
          <p:nvPr/>
        </p:nvSpPr>
        <p:spPr>
          <a:xfrm>
            <a:off x="448200" y="668880"/>
            <a:ext cx="7772100" cy="11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REDES NEURONALES ARTIFICIALES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69"/>
          <p:cNvSpPr txBox="1"/>
          <p:nvPr/>
        </p:nvSpPr>
        <p:spPr>
          <a:xfrm>
            <a:off x="448200" y="1585080"/>
            <a:ext cx="7772100" cy="7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rPr>
              <a:t>Introducción y conceptos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6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4</a:t>
            </a:fld>
            <a:endParaRPr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77" name="Google Shape;677;p69"/>
          <p:cNvSpPr txBox="1"/>
          <p:nvPr/>
        </p:nvSpPr>
        <p:spPr>
          <a:xfrm>
            <a:off x="3088875" y="1667975"/>
            <a:ext cx="51963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"/>
              <a:buChar char="●"/>
            </a:pPr>
            <a:r>
              <a:rPr lang="en-US" sz="11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Mc.Culloch, Pitts (1943)</a:t>
            </a:r>
            <a:endParaRPr sz="11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"/>
              <a:buChar char="●"/>
            </a:pPr>
            <a:r>
              <a:rPr lang="en-US" sz="11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Hebb (1949): Organization of Behaviour</a:t>
            </a:r>
            <a:endParaRPr sz="11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"/>
              <a:buChar char="●"/>
            </a:pPr>
            <a:r>
              <a:rPr lang="en-US" sz="11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Rosenblatt, Wightman (1957) : Perceptrón.</a:t>
            </a:r>
            <a:endParaRPr sz="11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"/>
              <a:buChar char="●"/>
            </a:pPr>
            <a:r>
              <a:rPr lang="en-US" sz="11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Widrow, Hoff (1960) . Adaline</a:t>
            </a:r>
            <a:endParaRPr sz="11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298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"/>
              <a:buChar char="○"/>
            </a:pPr>
            <a:r>
              <a:rPr lang="en-US" sz="11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Poco rigor, demasiado entusiasmo, demasiado énfasis en la “analogía biológica”.</a:t>
            </a:r>
            <a:endParaRPr sz="11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"/>
              <a:buChar char="●"/>
            </a:pPr>
            <a:r>
              <a:rPr lang="en-US" sz="11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1965 - 82: Etapa de silencio</a:t>
            </a:r>
            <a:endParaRPr sz="11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298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"/>
              <a:buChar char="○"/>
            </a:pPr>
            <a:r>
              <a:rPr lang="en-US" sz="11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Artículo de Minsky, Papert</a:t>
            </a:r>
            <a:endParaRPr sz="11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298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"/>
              <a:buChar char="○"/>
            </a:pPr>
            <a:r>
              <a:rPr lang="en-US" sz="11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Falta de soporte tecnológico</a:t>
            </a:r>
            <a:endParaRPr sz="11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"/>
              <a:buChar char="●"/>
            </a:pPr>
            <a:r>
              <a:rPr lang="en-US" sz="11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1982-86 : Ciclo de conferencias de Hopfield.</a:t>
            </a:r>
            <a:endParaRPr sz="11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"/>
              <a:buChar char="●"/>
            </a:pPr>
            <a:r>
              <a:rPr lang="en-US" sz="11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1986: PDP. Rumelhart, Mc. Lelland. Retropopagación (Backpropagation).</a:t>
            </a:r>
            <a:endParaRPr sz="11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"/>
              <a:buChar char="●"/>
            </a:pPr>
            <a:r>
              <a:rPr lang="en-US" sz="11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1987: Primera ICNN IEEE San Diego</a:t>
            </a:r>
            <a:endParaRPr sz="11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"/>
              <a:buChar char="●"/>
            </a:pPr>
            <a:r>
              <a:rPr lang="en-US" sz="11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1988: Neural Networks (Primera revista) ...</a:t>
            </a:r>
            <a:endParaRPr sz="11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05"/>
          <p:cNvSpPr txBox="1"/>
          <p:nvPr/>
        </p:nvSpPr>
        <p:spPr>
          <a:xfrm>
            <a:off x="739800" y="401400"/>
            <a:ext cx="76857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REDES NEURONALES CONVOLUCIONALES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p105"/>
          <p:cNvSpPr txBox="1"/>
          <p:nvPr/>
        </p:nvSpPr>
        <p:spPr>
          <a:xfrm>
            <a:off x="8586720" y="-11880"/>
            <a:ext cx="5568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40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51" name="Google Shape;1051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00" y="1258500"/>
            <a:ext cx="5256781" cy="35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105"/>
          <p:cNvSpPr txBox="1"/>
          <p:nvPr/>
        </p:nvSpPr>
        <p:spPr>
          <a:xfrm>
            <a:off x="1905000" y="4800600"/>
            <a:ext cx="5769300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https://es.quora.com/C%C3%B3mo-funcionan-las-redes-neuronales-convolucionales</a:t>
            </a:r>
            <a:endParaRPr/>
          </a:p>
        </p:txBody>
      </p:sp>
      <p:sp>
        <p:nvSpPr>
          <p:cNvPr id="1053" name="Google Shape;1053;p105"/>
          <p:cNvSpPr txBox="1"/>
          <p:nvPr/>
        </p:nvSpPr>
        <p:spPr>
          <a:xfrm rot="-1081284">
            <a:off x="-583037" y="1815371"/>
            <a:ext cx="3246574" cy="91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Convolución</a:t>
            </a:r>
            <a:endParaRPr sz="3000">
              <a:solidFill>
                <a:srgbClr val="FF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06"/>
          <p:cNvSpPr txBox="1"/>
          <p:nvPr/>
        </p:nvSpPr>
        <p:spPr>
          <a:xfrm>
            <a:off x="739800" y="401400"/>
            <a:ext cx="76857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DEEP LEARNING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p106"/>
          <p:cNvSpPr txBox="1"/>
          <p:nvPr/>
        </p:nvSpPr>
        <p:spPr>
          <a:xfrm>
            <a:off x="8586720" y="-11880"/>
            <a:ext cx="5568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41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60" name="Google Shape;1060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00" y="1258500"/>
            <a:ext cx="5058510" cy="35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106"/>
          <p:cNvSpPr txBox="1"/>
          <p:nvPr/>
        </p:nvSpPr>
        <p:spPr>
          <a:xfrm rot="-1081284">
            <a:off x="-583037" y="1815371"/>
            <a:ext cx="3246574" cy="91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Filtros</a:t>
            </a:r>
            <a:endParaRPr sz="3000">
              <a:solidFill>
                <a:srgbClr val="FF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62" name="Google Shape;1062;p106"/>
          <p:cNvSpPr txBox="1"/>
          <p:nvPr/>
        </p:nvSpPr>
        <p:spPr>
          <a:xfrm rot="-322">
            <a:off x="3684101" y="4482167"/>
            <a:ext cx="6404100" cy="9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9900"/>
                </a:solidFill>
                <a:latin typeface="Titillium Web"/>
                <a:ea typeface="Titillium Web"/>
                <a:cs typeface="Titillium Web"/>
                <a:sym typeface="Titillium Web"/>
              </a:rPr>
              <a:t>Ingeniería de “features”</a:t>
            </a:r>
            <a:endParaRPr sz="3000">
              <a:solidFill>
                <a:srgbClr val="FF99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107"/>
          <p:cNvSpPr txBox="1"/>
          <p:nvPr/>
        </p:nvSpPr>
        <p:spPr>
          <a:xfrm>
            <a:off x="739800" y="401400"/>
            <a:ext cx="76857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DEEP LEARNING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107"/>
          <p:cNvSpPr txBox="1"/>
          <p:nvPr/>
        </p:nvSpPr>
        <p:spPr>
          <a:xfrm>
            <a:off x="8586720" y="-11880"/>
            <a:ext cx="5568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42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9" name="Google Shape;1069;p107"/>
          <p:cNvSpPr txBox="1"/>
          <p:nvPr/>
        </p:nvSpPr>
        <p:spPr>
          <a:xfrm rot="-322">
            <a:off x="1143401" y="4392167"/>
            <a:ext cx="6404100" cy="9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9900"/>
                </a:solidFill>
                <a:latin typeface="Titillium Web"/>
                <a:ea typeface="Titillium Web"/>
                <a:cs typeface="Titillium Web"/>
                <a:sym typeface="Titillium Web"/>
              </a:rPr>
              <a:t>Feature map</a:t>
            </a:r>
            <a:endParaRPr sz="3000">
              <a:solidFill>
                <a:srgbClr val="FF99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070" name="Google Shape;1070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8200" y="1410900"/>
            <a:ext cx="2747289" cy="2918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08"/>
          <p:cNvSpPr/>
          <p:nvPr/>
        </p:nvSpPr>
        <p:spPr>
          <a:xfrm>
            <a:off x="325075" y="693975"/>
            <a:ext cx="8590200" cy="314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108"/>
          <p:cNvSpPr txBox="1"/>
          <p:nvPr/>
        </p:nvSpPr>
        <p:spPr>
          <a:xfrm>
            <a:off x="553680" y="4496040"/>
            <a:ext cx="80364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DEEP LEARNING</a:t>
            </a:r>
            <a:endParaRPr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Capas convolucionales + Capas densas</a:t>
            </a:r>
            <a:endParaRPr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77" name="Google Shape;1077;p108"/>
          <p:cNvSpPr txBox="1"/>
          <p:nvPr/>
        </p:nvSpPr>
        <p:spPr>
          <a:xfrm>
            <a:off x="8586720" y="-11880"/>
            <a:ext cx="5568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43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78" name="Google Shape;1078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075" y="1216825"/>
            <a:ext cx="8590323" cy="2545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109"/>
          <p:cNvSpPr txBox="1"/>
          <p:nvPr/>
        </p:nvSpPr>
        <p:spPr>
          <a:xfrm>
            <a:off x="448200" y="668880"/>
            <a:ext cx="7772100" cy="11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ALGUNAS REFLEXIONES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109"/>
          <p:cNvSpPr txBox="1"/>
          <p:nvPr/>
        </p:nvSpPr>
        <p:spPr>
          <a:xfrm>
            <a:off x="8586720" y="4636320"/>
            <a:ext cx="5568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44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2">
            <a:hlinkClick r:id="" action="ppaction://media"/>
            <a:extLst>
              <a:ext uri="{FF2B5EF4-FFF2-40B4-BE49-F238E27FC236}">
                <a16:creationId xmlns:a16="http://schemas.microsoft.com/office/drawing/2014/main" id="{3D6C1CB9-20EF-45AD-9C3C-72E8396C9EF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411111" y="1448153"/>
            <a:ext cx="6441722" cy="35313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70"/>
          <p:cNvSpPr txBox="1"/>
          <p:nvPr/>
        </p:nvSpPr>
        <p:spPr>
          <a:xfrm>
            <a:off x="448200" y="1585080"/>
            <a:ext cx="7772100" cy="7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rPr>
              <a:t>Introducción y conceptos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5</a:t>
            </a:fld>
            <a:endParaRPr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684" name="Google Shape;68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8350" y="1518798"/>
            <a:ext cx="3174649" cy="346845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70"/>
          <p:cNvSpPr txBox="1"/>
          <p:nvPr/>
        </p:nvSpPr>
        <p:spPr>
          <a:xfrm>
            <a:off x="287000" y="2280575"/>
            <a:ext cx="4157100" cy="20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3F3F3"/>
                </a:solidFill>
                <a:latin typeface="Roboto Slab"/>
                <a:ea typeface="Roboto Slab"/>
                <a:cs typeface="Roboto Slab"/>
                <a:sym typeface="Roboto Slab"/>
              </a:rPr>
              <a:t>Inicialmente la red no dispone de ningún tipo de conocimiento útil almacenado.</a:t>
            </a:r>
            <a:endParaRPr>
              <a:solidFill>
                <a:srgbClr val="F3F3F3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3F3F3"/>
                </a:solidFill>
                <a:latin typeface="Roboto Slab"/>
                <a:ea typeface="Roboto Slab"/>
                <a:cs typeface="Roboto Slab"/>
                <a:sym typeface="Roboto Slab"/>
              </a:rPr>
              <a:t>Para que ejecute una tarea es preciso entrenar o enseñar a la red neuronal.</a:t>
            </a:r>
            <a:endParaRPr>
              <a:solidFill>
                <a:srgbClr val="F3F3F3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3F3F3"/>
                </a:solidFill>
                <a:latin typeface="Roboto Slab"/>
                <a:ea typeface="Roboto Slab"/>
                <a:cs typeface="Roboto Slab"/>
                <a:sym typeface="Roboto Slab"/>
              </a:rPr>
              <a:t>El entrenamiento se realiza mediante patrones-ejemplo.</a:t>
            </a:r>
            <a:endParaRPr>
              <a:solidFill>
                <a:srgbClr val="F3F3F3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86" name="Google Shape;686;p70"/>
          <p:cNvSpPr txBox="1"/>
          <p:nvPr/>
        </p:nvSpPr>
        <p:spPr>
          <a:xfrm>
            <a:off x="448200" y="668880"/>
            <a:ext cx="7772100" cy="11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REDES NEURONALES ARTIFICIALES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71"/>
          <p:cNvSpPr txBox="1"/>
          <p:nvPr/>
        </p:nvSpPr>
        <p:spPr>
          <a:xfrm>
            <a:off x="448200" y="1585080"/>
            <a:ext cx="7772100" cy="7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rPr>
              <a:t>Introducción y conceptos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7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6</a:t>
            </a:fld>
            <a:endParaRPr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693" name="Google Shape;69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8350" y="1518798"/>
            <a:ext cx="3174649" cy="3468450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71"/>
          <p:cNvSpPr txBox="1"/>
          <p:nvPr/>
        </p:nvSpPr>
        <p:spPr>
          <a:xfrm>
            <a:off x="287000" y="2051975"/>
            <a:ext cx="4157100" cy="2981400"/>
          </a:xfrm>
          <a:prstGeom prst="rect">
            <a:avLst/>
          </a:prstGeom>
          <a:noFill/>
          <a:ln>
            <a:noFill/>
          </a:ln>
          <a:effectLst>
            <a:reflection dist="38100" dir="5400000" fadeDir="5400012" sy="-100000" algn="bl" rotWithShape="0"/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solidFill>
                  <a:srgbClr val="F3F3F3"/>
                </a:solidFill>
                <a:latin typeface="Roboto Slab"/>
                <a:ea typeface="Roboto Slab"/>
                <a:cs typeface="Roboto Slab"/>
                <a:sym typeface="Roboto Slab"/>
              </a:rPr>
              <a:t>Diseño: </a:t>
            </a:r>
            <a:r>
              <a:rPr lang="en-US" sz="1200">
                <a:solidFill>
                  <a:srgbClr val="F3F3F3"/>
                </a:solidFill>
                <a:latin typeface="Roboto Slab"/>
                <a:ea typeface="Roboto Slab"/>
                <a:cs typeface="Roboto Slab"/>
                <a:sym typeface="Roboto Slab"/>
              </a:rPr>
              <a:t>En esta fase se elige el tipo de red neuronal a usar (arquitectura o topología), el número de neuronas que la compondrán.</a:t>
            </a:r>
            <a:endParaRPr sz="1200">
              <a:solidFill>
                <a:srgbClr val="F3F3F3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F3F3F3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endParaRPr sz="1200">
              <a:solidFill>
                <a:srgbClr val="F3F3F3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solidFill>
                  <a:srgbClr val="F3F3F3"/>
                </a:solidFill>
                <a:latin typeface="Roboto Slab"/>
                <a:ea typeface="Roboto Slab"/>
                <a:cs typeface="Roboto Slab"/>
                <a:sym typeface="Roboto Slab"/>
              </a:rPr>
              <a:t>Entrenamiento: </a:t>
            </a:r>
            <a:r>
              <a:rPr lang="en-US" sz="1200">
                <a:solidFill>
                  <a:srgbClr val="F3F3F3"/>
                </a:solidFill>
                <a:latin typeface="Roboto Slab"/>
                <a:ea typeface="Roboto Slab"/>
                <a:cs typeface="Roboto Slab"/>
                <a:sym typeface="Roboto Slab"/>
              </a:rPr>
              <a:t>En esta fase se le presentan a la red neuronal una serie de datos de entrada y datos de salida (resultados), para que a partir de ellos pueda aprender.</a:t>
            </a:r>
            <a:endParaRPr sz="1200">
              <a:solidFill>
                <a:srgbClr val="F3F3F3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F3F3F3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endParaRPr sz="1200">
              <a:solidFill>
                <a:srgbClr val="F3F3F3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solidFill>
                  <a:srgbClr val="F3F3F3"/>
                </a:solidFill>
                <a:latin typeface="Roboto Slab"/>
                <a:ea typeface="Roboto Slab"/>
                <a:cs typeface="Roboto Slab"/>
                <a:sym typeface="Roboto Slab"/>
              </a:rPr>
              <a:t>Uso: </a:t>
            </a:r>
            <a:r>
              <a:rPr lang="en-US" sz="1200">
                <a:solidFill>
                  <a:srgbClr val="F3F3F3"/>
                </a:solidFill>
                <a:latin typeface="Roboto Slab"/>
                <a:ea typeface="Roboto Slab"/>
                <a:cs typeface="Roboto Slab"/>
                <a:sym typeface="Roboto Slab"/>
              </a:rPr>
              <a:t>Se le suministran las entradas pertinentes a la red, y ésta genera las salidas en función de lo que ha aprendido en la fase de entrenamiento. Utilización de la red en el sentido feedforward.</a:t>
            </a:r>
            <a:endParaRPr sz="1200">
              <a:solidFill>
                <a:srgbClr val="F3F3F3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95" name="Google Shape;695;p71"/>
          <p:cNvSpPr txBox="1"/>
          <p:nvPr/>
        </p:nvSpPr>
        <p:spPr>
          <a:xfrm>
            <a:off x="448200" y="668880"/>
            <a:ext cx="7772100" cy="11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REDES NEURONALES ARTIFICIALES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72"/>
          <p:cNvSpPr txBox="1"/>
          <p:nvPr/>
        </p:nvSpPr>
        <p:spPr>
          <a:xfrm>
            <a:off x="448200" y="1585080"/>
            <a:ext cx="7772100" cy="7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rPr>
              <a:t>Introducción y conceptos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7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7</a:t>
            </a:fld>
            <a:endParaRPr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02" name="Google Shape;702;p72"/>
          <p:cNvSpPr txBox="1"/>
          <p:nvPr/>
        </p:nvSpPr>
        <p:spPr>
          <a:xfrm>
            <a:off x="287000" y="2051975"/>
            <a:ext cx="8488800" cy="29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3F3F3"/>
                </a:solidFill>
                <a:latin typeface="Roboto Slab"/>
                <a:ea typeface="Roboto Slab"/>
                <a:cs typeface="Roboto Slab"/>
                <a:sym typeface="Roboto Slab"/>
              </a:rPr>
              <a:t>Las </a:t>
            </a:r>
            <a:r>
              <a:rPr lang="en-US" b="1">
                <a:solidFill>
                  <a:srgbClr val="F3F3F3"/>
                </a:solidFill>
                <a:latin typeface="Roboto Slab"/>
                <a:ea typeface="Roboto Slab"/>
                <a:cs typeface="Roboto Slab"/>
                <a:sym typeface="Roboto Slab"/>
              </a:rPr>
              <a:t>redes neuronales artificiales</a:t>
            </a:r>
            <a:r>
              <a:rPr lang="en-US">
                <a:solidFill>
                  <a:srgbClr val="F3F3F3"/>
                </a:solidFill>
                <a:latin typeface="Roboto Slab"/>
                <a:ea typeface="Roboto Slab"/>
                <a:cs typeface="Roboto Slab"/>
                <a:sym typeface="Roboto Slab"/>
              </a:rPr>
              <a:t> son una manera de procesamiento de la información mediante un programa en el computador.</a:t>
            </a:r>
            <a:endParaRPr>
              <a:solidFill>
                <a:srgbClr val="F3F3F3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3F3F3"/>
                </a:solidFill>
                <a:latin typeface="Roboto Slab"/>
                <a:ea typeface="Roboto Slab"/>
                <a:cs typeface="Roboto Slab"/>
                <a:sym typeface="Roboto Slab"/>
              </a:rPr>
              <a:t>Se usan patrones matemáticos de reconocimiento para que estas “</a:t>
            </a:r>
            <a:r>
              <a:rPr lang="en-US" b="1">
                <a:solidFill>
                  <a:srgbClr val="F3F3F3"/>
                </a:solidFill>
                <a:latin typeface="Roboto Slab"/>
                <a:ea typeface="Roboto Slab"/>
                <a:cs typeface="Roboto Slab"/>
                <a:sym typeface="Roboto Slab"/>
              </a:rPr>
              <a:t>aprendan</a:t>
            </a:r>
            <a:r>
              <a:rPr lang="en-US">
                <a:solidFill>
                  <a:srgbClr val="F3F3F3"/>
                </a:solidFill>
                <a:latin typeface="Roboto Slab"/>
                <a:ea typeface="Roboto Slab"/>
                <a:cs typeface="Roboto Slab"/>
                <a:sym typeface="Roboto Slab"/>
              </a:rPr>
              <a:t>” las complejas interacciones entre las variables de entrada (independientes) y las de salida o dependientes.</a:t>
            </a:r>
            <a:endParaRPr>
              <a:solidFill>
                <a:srgbClr val="F3F3F3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3F3F3"/>
                </a:solidFill>
                <a:latin typeface="Roboto Slab"/>
                <a:ea typeface="Roboto Slab"/>
                <a:cs typeface="Roboto Slab"/>
                <a:sym typeface="Roboto Slab"/>
              </a:rPr>
              <a:t>Posteriormente, se usan los </a:t>
            </a:r>
            <a:r>
              <a:rPr lang="en-US" b="1">
                <a:solidFill>
                  <a:srgbClr val="F3F3F3"/>
                </a:solidFill>
                <a:latin typeface="Roboto Slab"/>
                <a:ea typeface="Roboto Slab"/>
                <a:cs typeface="Roboto Slab"/>
                <a:sym typeface="Roboto Slab"/>
              </a:rPr>
              <a:t>patrones aprendidos</a:t>
            </a:r>
            <a:r>
              <a:rPr lang="en-US">
                <a:solidFill>
                  <a:srgbClr val="F3F3F3"/>
                </a:solidFill>
                <a:latin typeface="Roboto Slab"/>
                <a:ea typeface="Roboto Slab"/>
                <a:cs typeface="Roboto Slab"/>
                <a:sym typeface="Roboto Slab"/>
              </a:rPr>
              <a:t> para </a:t>
            </a:r>
            <a:r>
              <a:rPr lang="en-US" b="1">
                <a:solidFill>
                  <a:srgbClr val="F3F3F3"/>
                </a:solidFill>
                <a:latin typeface="Roboto Slab"/>
                <a:ea typeface="Roboto Slab"/>
                <a:cs typeface="Roboto Slab"/>
                <a:sym typeface="Roboto Slab"/>
              </a:rPr>
              <a:t>estimar</a:t>
            </a:r>
            <a:r>
              <a:rPr lang="en-US">
                <a:solidFill>
                  <a:srgbClr val="F3F3F3"/>
                </a:solidFill>
                <a:latin typeface="Roboto Slab"/>
                <a:ea typeface="Roboto Slab"/>
                <a:cs typeface="Roboto Slab"/>
                <a:sym typeface="Roboto Slab"/>
              </a:rPr>
              <a:t> la salida de </a:t>
            </a:r>
            <a:r>
              <a:rPr lang="en-US" b="1">
                <a:solidFill>
                  <a:srgbClr val="F3F3F3"/>
                </a:solidFill>
                <a:latin typeface="Roboto Slab"/>
                <a:ea typeface="Roboto Slab"/>
                <a:cs typeface="Roboto Slab"/>
                <a:sym typeface="Roboto Slab"/>
              </a:rPr>
              <a:t>nuevos datos</a:t>
            </a:r>
            <a:r>
              <a:rPr lang="en-US">
                <a:solidFill>
                  <a:srgbClr val="F3F3F3"/>
                </a:solidFill>
                <a:latin typeface="Roboto Slab"/>
                <a:ea typeface="Roboto Slab"/>
                <a:cs typeface="Roboto Slab"/>
                <a:sym typeface="Roboto Slab"/>
              </a:rPr>
              <a:t>.</a:t>
            </a:r>
            <a:endParaRPr>
              <a:solidFill>
                <a:srgbClr val="F3F3F3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3F3F3"/>
                </a:solidFill>
                <a:latin typeface="Roboto Slab"/>
                <a:ea typeface="Roboto Slab"/>
                <a:cs typeface="Roboto Slab"/>
                <a:sym typeface="Roboto Slab"/>
              </a:rPr>
              <a:t>Así la red neuronal adquiere “conocimiento”, basado en el </a:t>
            </a:r>
            <a:r>
              <a:rPr lang="en-US" b="1">
                <a:solidFill>
                  <a:srgbClr val="F3F3F3"/>
                </a:solidFill>
                <a:latin typeface="Roboto Slab"/>
                <a:ea typeface="Roboto Slab"/>
                <a:cs typeface="Roboto Slab"/>
                <a:sym typeface="Roboto Slab"/>
              </a:rPr>
              <a:t>aprendizaje previo</a:t>
            </a:r>
            <a:r>
              <a:rPr lang="en-US">
                <a:solidFill>
                  <a:srgbClr val="F3F3F3"/>
                </a:solidFill>
                <a:latin typeface="Roboto Slab"/>
                <a:ea typeface="Roboto Slab"/>
                <a:cs typeface="Roboto Slab"/>
                <a:sym typeface="Roboto Slab"/>
              </a:rPr>
              <a:t>.</a:t>
            </a:r>
            <a:endParaRPr>
              <a:solidFill>
                <a:srgbClr val="F3F3F3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3F3F3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03" name="Google Shape;703;p72"/>
          <p:cNvSpPr txBox="1"/>
          <p:nvPr/>
        </p:nvSpPr>
        <p:spPr>
          <a:xfrm>
            <a:off x="448200" y="668880"/>
            <a:ext cx="7772100" cy="11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REDES NEURONALES ARTIFICIALES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73"/>
          <p:cNvSpPr txBox="1"/>
          <p:nvPr/>
        </p:nvSpPr>
        <p:spPr>
          <a:xfrm>
            <a:off x="448200" y="1585080"/>
            <a:ext cx="7772100" cy="7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rPr>
              <a:t>Introducción y conceptos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7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8</a:t>
            </a:fld>
            <a:endParaRPr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10" name="Google Shape;710;p73"/>
          <p:cNvSpPr txBox="1"/>
          <p:nvPr/>
        </p:nvSpPr>
        <p:spPr>
          <a:xfrm>
            <a:off x="287000" y="2051975"/>
            <a:ext cx="8488800" cy="29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3F3F3"/>
                </a:solidFill>
                <a:latin typeface="Roboto Slab"/>
                <a:ea typeface="Roboto Slab"/>
                <a:cs typeface="Roboto Slab"/>
                <a:sym typeface="Roboto Slab"/>
              </a:rPr>
              <a:t>Conceptos clave que una RNA intenta emular:</a:t>
            </a:r>
            <a:endParaRPr>
              <a:solidFill>
                <a:srgbClr val="F3F3F3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3F3F3"/>
                </a:solidFill>
                <a:latin typeface="Roboto Slab"/>
                <a:ea typeface="Roboto Slab"/>
                <a:cs typeface="Roboto Slab"/>
                <a:sym typeface="Roboto Slab"/>
              </a:rPr>
              <a:t>Procesamiento paralelo:</a:t>
            </a:r>
            <a:r>
              <a:rPr lang="en-US">
                <a:solidFill>
                  <a:srgbClr val="F3F3F3"/>
                </a:solidFill>
                <a:latin typeface="Roboto Slab"/>
                <a:ea typeface="Roboto Slab"/>
                <a:cs typeface="Roboto Slab"/>
                <a:sym typeface="Roboto Slab"/>
              </a:rPr>
              <a:t> Las diferentes neuronas están operando de forma paralela, permitiendo tratar grandes volúmenes de información en poco tiempo.</a:t>
            </a:r>
            <a:endParaRPr>
              <a:solidFill>
                <a:srgbClr val="F3F3F3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3F3F3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3F3F3"/>
                </a:solidFill>
                <a:latin typeface="Roboto Slab"/>
                <a:ea typeface="Roboto Slab"/>
                <a:cs typeface="Roboto Slab"/>
                <a:sym typeface="Roboto Slab"/>
              </a:rPr>
              <a:t>Memoria distribuida:</a:t>
            </a:r>
            <a:r>
              <a:rPr lang="en-US">
                <a:solidFill>
                  <a:srgbClr val="F3F3F3"/>
                </a:solidFill>
                <a:latin typeface="Roboto Slab"/>
                <a:ea typeface="Roboto Slab"/>
                <a:cs typeface="Roboto Slab"/>
                <a:sym typeface="Roboto Slab"/>
              </a:rPr>
              <a:t> La información almacenada se encuentra en las sinapsis.</a:t>
            </a:r>
            <a:endParaRPr>
              <a:solidFill>
                <a:srgbClr val="F3F3F3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3F3F3"/>
                </a:solidFill>
                <a:latin typeface="Roboto Slab"/>
                <a:ea typeface="Roboto Slab"/>
                <a:cs typeface="Roboto Slab"/>
                <a:sym typeface="Roboto Slab"/>
              </a:rPr>
              <a:t>Adaptabilidad al entorno: </a:t>
            </a:r>
            <a:r>
              <a:rPr lang="en-US">
                <a:solidFill>
                  <a:srgbClr val="F3F3F3"/>
                </a:solidFill>
                <a:latin typeface="Roboto Slab"/>
                <a:ea typeface="Roboto Slab"/>
                <a:cs typeface="Roboto Slab"/>
                <a:sym typeface="Roboto Slab"/>
              </a:rPr>
              <a:t>Las sinapsis van variando con el tiempo, modificando su valor a partir de ejemplos.</a:t>
            </a:r>
            <a:endParaRPr>
              <a:solidFill>
                <a:srgbClr val="F3F3F3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3F3F3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11" name="Google Shape;711;p73"/>
          <p:cNvSpPr txBox="1"/>
          <p:nvPr/>
        </p:nvSpPr>
        <p:spPr>
          <a:xfrm>
            <a:off x="448200" y="668880"/>
            <a:ext cx="7772100" cy="11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REDES NEURONALES ARTIFICIALES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4"/>
          <p:cNvSpPr txBox="1"/>
          <p:nvPr/>
        </p:nvSpPr>
        <p:spPr>
          <a:xfrm>
            <a:off x="448200" y="1585080"/>
            <a:ext cx="7772100" cy="7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rPr>
              <a:t>Introducción y conceptos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7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9</a:t>
            </a:fld>
            <a:endParaRPr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18" name="Google Shape;718;p74"/>
          <p:cNvSpPr txBox="1"/>
          <p:nvPr/>
        </p:nvSpPr>
        <p:spPr>
          <a:xfrm>
            <a:off x="448200" y="668880"/>
            <a:ext cx="7772100" cy="11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REDES NEURONALES ARTIFICIALES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9" name="Google Shape;719;p74" descr="What's actually happening to a neural network as it learns?&#10;Next video: https://youtu.be/tIeHLnjs5U8&#10;Brought to you by you: http://3b1b.co/nn3-thanks&#10;And by CrowdFlower: http://3b1b.co/crowdflower&#10;Home page: https://www.3blue1brown.com/&#10;&#10;The following video is sort of an appendix to this one.  The main goal with the follow-on video is to show the connection between the visual walkthrough here, and the representation of these &quot;nudges&quot; in terms of partial derivatives that you will find when reading about backpropagation in other resources, like Michael Nielsen's book or Chis Olah's blog." title="What is backpropagation really doing? | Deep learning, chapter 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0700" y="1410548"/>
            <a:ext cx="4704700" cy="352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B78264490514B45A3F48F0CBDA54F37" ma:contentTypeVersion="2" ma:contentTypeDescription="Crear nuevo documento." ma:contentTypeScope="" ma:versionID="221e70b5e890f4b5af14970469e55afc">
  <xsd:schema xmlns:xsd="http://www.w3.org/2001/XMLSchema" xmlns:xs="http://www.w3.org/2001/XMLSchema" xmlns:p="http://schemas.microsoft.com/office/2006/metadata/properties" xmlns:ns2="706c895e-1ce8-4753-a625-b153679ae341" targetNamespace="http://schemas.microsoft.com/office/2006/metadata/properties" ma:root="true" ma:fieldsID="7e638f78390294d2cefc6232fddd1675" ns2:_="">
    <xsd:import namespace="706c895e-1ce8-4753-a625-b153679ae34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6c895e-1ce8-4753-a625-b153679ae3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CD74040-5ADB-4421-B635-C9EB695AD64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84859F9-1DF0-41B2-86B2-BB0AF310D8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06c895e-1ce8-4753-a625-b153679ae3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40603E8-9D33-40EC-B41A-73E7A54DA09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44</Slides>
  <Notes>44</Notes>
  <HiddenSlides>0</HiddenSlide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2</cp:revision>
  <dcterms:modified xsi:type="dcterms:W3CDTF">2021-07-24T01:47:21Z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0x010100EB78264490514B45A3F48F0CBDA54F37</vt:lpwstr>
  </property>
</Properties>
</file>